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825A9D3-2FA2-4442-8020-E5AA5339B9B7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609FDA1-8371-495D-81BA-0C025C2B89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543800" cy="1371600"/>
          </a:xfrm>
        </p:spPr>
        <p:txBody>
          <a:bodyPr>
            <a:noAutofit/>
          </a:bodyPr>
          <a:lstStyle/>
          <a:p>
            <a:pPr algn="ctr"/>
            <a:r>
              <a:rPr lang="en-US" sz="4800" b="1" u="sng" dirty="0" smtClean="0"/>
              <a:t>Opening Activity</a:t>
            </a:r>
            <a:br>
              <a:rPr lang="en-US" sz="4800" b="1" u="sng" dirty="0" smtClean="0"/>
            </a:br>
            <a:r>
              <a:rPr lang="en-US" sz="4800" b="1" dirty="0" smtClean="0"/>
              <a:t>Mid Chapter Check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1905000"/>
          </a:xfrm>
        </p:spPr>
        <p:txBody>
          <a:bodyPr>
            <a:no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Take out a piece of notebook paper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Put your proper heading in the upper right hand corner</a:t>
            </a:r>
          </a:p>
          <a:p>
            <a:pPr algn="l"/>
            <a:endParaRPr lang="en-US" sz="36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T</a:t>
            </a:r>
            <a:r>
              <a:rPr lang="en-US" sz="3600" dirty="0" smtClean="0">
                <a:solidFill>
                  <a:schemeClr val="tx1"/>
                </a:solidFill>
              </a:rPr>
              <a:t>he title is “Chapter 6 Mid Chapter Check.”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3109" y="1883566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# 2, 4, 6, 8, 13, 14, 18, 19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Example 3</a:t>
            </a:r>
            <a:endParaRPr lang="en-US" sz="5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64" y="1701719"/>
            <a:ext cx="8991600" cy="729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101686"/>
            <a:ext cx="6213124" cy="108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rved Down Arrow 3"/>
          <p:cNvSpPr/>
          <p:nvPr/>
        </p:nvSpPr>
        <p:spPr>
          <a:xfrm>
            <a:off x="1676400" y="3101686"/>
            <a:ext cx="609600" cy="327314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Down Arrow 6"/>
          <p:cNvSpPr/>
          <p:nvPr/>
        </p:nvSpPr>
        <p:spPr>
          <a:xfrm>
            <a:off x="1676400" y="2819400"/>
            <a:ext cx="1752600" cy="609600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76800"/>
            <a:ext cx="3073111" cy="111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435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Solve SOLO</a:t>
            </a:r>
            <a:endParaRPr lang="en-US" sz="6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0089"/>
            <a:ext cx="2514600" cy="117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21996"/>
            <a:ext cx="2833332" cy="1151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7129" y="1721997"/>
            <a:ext cx="2943016" cy="11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>
            <a:stCxn id="7170" idx="2"/>
          </p:cNvCxnSpPr>
          <p:nvPr/>
        </p:nvCxnSpPr>
        <p:spPr>
          <a:xfrm>
            <a:off x="1485900" y="2884943"/>
            <a:ext cx="0" cy="1153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68130" y="2884943"/>
            <a:ext cx="0" cy="1153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658637" y="2837495"/>
            <a:ext cx="0" cy="1153657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3400" y="4724400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8x + 24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472439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2x + 6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19132" y="4724399"/>
            <a:ext cx="236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5</a:t>
            </a:r>
            <a:r>
              <a:rPr lang="en-US" sz="4400" dirty="0" smtClean="0"/>
              <a:t>x + 45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9946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BRAIN BREAK</a:t>
            </a:r>
            <a:endParaRPr lang="en-US" sz="6000" dirty="0"/>
          </a:p>
        </p:txBody>
      </p:sp>
      <p:pic>
        <p:nvPicPr>
          <p:cNvPr id="8194" name="Picture 2" descr="C:\Users\owner\AppData\Local\Microsoft\Windows\Temporary Internet Files\Content.IE5\Q9VCZ6VT\exposed_brai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4343400" cy="370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38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Take out your workbook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199"/>
            <a:ext cx="8229600" cy="3810317"/>
          </a:xfrm>
        </p:spPr>
        <p:txBody>
          <a:bodyPr>
            <a:normAutofit/>
          </a:bodyPr>
          <a:lstStyle/>
          <a:p>
            <a:r>
              <a:rPr lang="en-US" sz="5400" dirty="0" smtClean="0"/>
              <a:t> You have 10 minutes to work on your homework (pages 99-100 ODDS)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7410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Reminders: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52628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400" dirty="0" smtClean="0"/>
              <a:t>**WB pages 99-100 due Friday (white) or Monday (green)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**Chapter 6 Test Friday (white) or </a:t>
            </a:r>
          </a:p>
          <a:p>
            <a:pPr marL="0" indent="0" algn="ctr">
              <a:buNone/>
            </a:pPr>
            <a:r>
              <a:rPr lang="en-US" sz="4400" dirty="0" smtClean="0"/>
              <a:t>Monday (green)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**Extra credit: Chapter 6 Practice Test </a:t>
            </a:r>
          </a:p>
          <a:p>
            <a:pPr marL="0" indent="0" algn="ctr">
              <a:buNone/>
            </a:pPr>
            <a:r>
              <a:rPr lang="en-US" sz="4400" dirty="0" smtClean="0"/>
              <a:t>(odds only)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195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6-2C:</a:t>
            </a:r>
          </a:p>
          <a:p>
            <a:pPr marL="0" indent="0" algn="ctr">
              <a:buNone/>
            </a:pPr>
            <a:r>
              <a:rPr lang="en-US" sz="6600" dirty="0" smtClean="0"/>
              <a:t>The Distributive Property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4728216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134" y="3048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Where have you heard the word </a:t>
            </a:r>
            <a:r>
              <a:rPr lang="en-US" sz="4000" i="1" dirty="0" smtClean="0"/>
              <a:t>distribute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pic>
        <p:nvPicPr>
          <p:cNvPr id="2050" name="Picture 2" descr="https://www.popularresistance.org/wp-content/uploads/2014/04/u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86952">
            <a:off x="645791" y="2280833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newstalkflorida.com/wp-content/uploads/2014/12/fed_ex_hybr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852">
            <a:off x="4535341" y="2339138"/>
            <a:ext cx="3929618" cy="261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upload.wikimedia.org/wikipedia/commons/3/37/Small_USPS_Truck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115" y="4311692"/>
            <a:ext cx="3543300" cy="1989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908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dirty="0" smtClean="0"/>
              <a:t>Write this down!!</a:t>
            </a:r>
            <a:endParaRPr lang="en-U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56210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41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700" y="2458285"/>
            <a:ext cx="3200400" cy="916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8894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/>
              <a:t>Example 1</a:t>
            </a:r>
            <a:endParaRPr lang="en-US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8041"/>
            <a:ext cx="8458200" cy="715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290" y="3513979"/>
            <a:ext cx="2549220" cy="9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648200"/>
            <a:ext cx="2057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5638800"/>
            <a:ext cx="1504301" cy="817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988627" y="2895601"/>
            <a:ext cx="933450" cy="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56712" y="2375070"/>
            <a:ext cx="1882487" cy="1200329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Separate the mixed number.</a:t>
            </a:r>
            <a:endParaRPr lang="en-US" sz="2400" b="1" dirty="0"/>
          </a:p>
        </p:txBody>
      </p:sp>
      <p:sp>
        <p:nvSpPr>
          <p:cNvPr id="10" name="Curved Down Arrow 9"/>
          <p:cNvSpPr/>
          <p:nvPr/>
        </p:nvSpPr>
        <p:spPr>
          <a:xfrm>
            <a:off x="4610100" y="2458285"/>
            <a:ext cx="495300" cy="208715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4610100" y="2193412"/>
            <a:ext cx="1198410" cy="363317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628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dirty="0" smtClean="0"/>
              <a:t>Rally Coach</a:t>
            </a:r>
            <a:br>
              <a:rPr lang="en-US" sz="6600" dirty="0" smtClean="0"/>
            </a:br>
            <a:r>
              <a:rPr lang="en-US" sz="3600" dirty="0" smtClean="0"/>
              <a:t>Solve using the Distributive Property.</a:t>
            </a:r>
            <a:endParaRPr lang="en-US" sz="27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71675"/>
            <a:ext cx="2362200" cy="109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971675"/>
            <a:ext cx="2501153" cy="109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971675"/>
            <a:ext cx="2535632" cy="109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1000" y="57912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13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1316" y="5777345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7.2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4309" y="5777345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FFFF"/>
                </a:solidFill>
              </a:rPr>
              <a:t>27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613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Example 2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610600" cy="2163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Jack and four of his friends buy sandwiches and drinks for lunch.  They each pay $6 for a sandwich and $3 for a soda.  How much money do they spend altogether?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66900" y="4038599"/>
            <a:ext cx="693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5 people</a:t>
            </a:r>
          </a:p>
          <a:p>
            <a:pPr algn="ctr"/>
            <a:endParaRPr lang="en-US" sz="1000" dirty="0" smtClean="0">
              <a:solidFill>
                <a:schemeClr val="accent2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$6 sandwich</a:t>
            </a:r>
          </a:p>
          <a:p>
            <a:pPr algn="ctr"/>
            <a:endParaRPr lang="en-US" sz="1000" dirty="0" smtClean="0">
              <a:solidFill>
                <a:schemeClr val="accent2"/>
              </a:solidFill>
            </a:endParaRPr>
          </a:p>
          <a:p>
            <a:pPr algn="ctr"/>
            <a:r>
              <a:rPr lang="en-US" sz="3600" dirty="0" smtClean="0">
                <a:solidFill>
                  <a:schemeClr val="accent2"/>
                </a:solidFill>
              </a:rPr>
              <a:t>$3 soda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5" name="Picture 2" descr="C:\Users\jess\AppData\Local\Microsoft\Windows\Temporary Internet Files\Content.IE5\Y35S05A3\mlp_resource__subway_sandwich_by_zutheskunk-d4ismk3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4504012"/>
            <a:ext cx="1392524" cy="508054"/>
          </a:xfrm>
          <a:prstGeom prst="rect">
            <a:avLst/>
          </a:prstGeom>
          <a:noFill/>
        </p:spPr>
      </p:pic>
      <p:pic>
        <p:nvPicPr>
          <p:cNvPr id="6" name="Picture 3" descr="C:\Users\jess\AppData\Local\Microsoft\Windows\Temporary Internet Files\Content.IE5\5VAT9ZIE\Soda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4308" y="5463394"/>
            <a:ext cx="592183" cy="914400"/>
          </a:xfrm>
          <a:prstGeom prst="rect">
            <a:avLst/>
          </a:prstGeom>
          <a:noFill/>
        </p:spPr>
      </p:pic>
      <p:sp>
        <p:nvSpPr>
          <p:cNvPr id="7" name="Explosion 2 6"/>
          <p:cNvSpPr/>
          <p:nvPr/>
        </p:nvSpPr>
        <p:spPr>
          <a:xfrm>
            <a:off x="228600" y="3581400"/>
            <a:ext cx="3581400" cy="2796394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20358385">
            <a:off x="924792" y="4471765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How much would it cost for one person?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2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Solving Example 2 </a:t>
            </a:r>
            <a:br>
              <a:rPr lang="en-US" sz="4400" dirty="0" smtClean="0"/>
            </a:br>
            <a:r>
              <a:rPr lang="en-US" sz="4400" dirty="0" smtClean="0"/>
              <a:t>Using 2 Methods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1905000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5(6 + 3)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" y="3633097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5(6 + 3)    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" y="4387656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5(9)</a:t>
            </a:r>
            <a:endParaRPr lang="en-US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" y="5004697"/>
            <a:ext cx="365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45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419100" y="3556897"/>
            <a:ext cx="3886200" cy="2438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648200" y="3629376"/>
                <a:ext cx="41148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/>
                  <a:t>5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smtClean="0"/>
                  <a:t>6 + 5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smtClean="0"/>
                  <a:t>3    </a:t>
                </a:r>
                <a:endParaRPr lang="en-US" sz="44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629376"/>
                <a:ext cx="4114800" cy="769441"/>
              </a:xfrm>
              <a:prstGeom prst="rect">
                <a:avLst/>
              </a:prstGeom>
              <a:blipFill rotWithShape="1">
                <a:blip r:embed="rId2"/>
                <a:stretch>
                  <a:fillRect t="-15748" r="-10667" b="-362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648200" y="4383935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30 + 15</a:t>
            </a:r>
            <a:endParaRPr lang="en-US" sz="4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5000976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45</a:t>
            </a:r>
            <a:endParaRPr lang="en-US" sz="4400" dirty="0"/>
          </a:p>
        </p:txBody>
      </p:sp>
      <p:sp>
        <p:nvSpPr>
          <p:cNvPr id="13" name="Rectangle 12"/>
          <p:cNvSpPr/>
          <p:nvPr/>
        </p:nvSpPr>
        <p:spPr>
          <a:xfrm>
            <a:off x="4800600" y="3553176"/>
            <a:ext cx="3886200" cy="2438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7091" y="3124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 1: Add within the (   ) 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57800" y="3124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Method 2: Distribute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3500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Choose Your Method and SOLVE</a:t>
            </a:r>
            <a:endParaRPr lang="en-US" sz="4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9" y="1981200"/>
            <a:ext cx="8893070" cy="1738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www.ipr365.com/wp-content/uploads/2014/03/weightLiftingIc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95772"/>
            <a:ext cx="1286178" cy="1185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www.vectorart.com/webart/products/43089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8247">
            <a:off x="1105428" y="593146"/>
            <a:ext cx="1562100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67266" y="3748168"/>
            <a:ext cx="30850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7(10+25)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372869" y="4520815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7(10 </a:t>
            </a:r>
            <a:r>
              <a:rPr lang="en-US" sz="3200" dirty="0" smtClean="0"/>
              <a:t>+ </a:t>
            </a:r>
            <a:r>
              <a:rPr lang="en-US" sz="3200" dirty="0" smtClean="0"/>
              <a:t>25)   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2869" y="5241507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7</a:t>
            </a:r>
            <a:r>
              <a:rPr lang="en-US" sz="3200" dirty="0" smtClean="0"/>
              <a:t>(35)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2869" y="5985354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245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838199" y="4517609"/>
            <a:ext cx="2743202" cy="203257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501909" y="4520815"/>
                <a:ext cx="4114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/>
                  <a:t>7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3200" dirty="0" smtClean="0"/>
                  <a:t> </a:t>
                </a:r>
                <a:r>
                  <a:rPr lang="en-US" sz="3200" dirty="0" smtClean="0"/>
                  <a:t>10</a:t>
                </a:r>
                <a:r>
                  <a:rPr lang="en-US" sz="3200" dirty="0" smtClean="0"/>
                  <a:t> </a:t>
                </a:r>
                <a:r>
                  <a:rPr lang="en-US" sz="3200" dirty="0" smtClean="0"/>
                  <a:t>+ </a:t>
                </a:r>
                <a:r>
                  <a:rPr lang="en-US" sz="3200" dirty="0" smtClean="0"/>
                  <a:t>7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sz="3200" dirty="0" smtClean="0"/>
                  <a:t> 25    </a:t>
                </a:r>
                <a:endParaRPr lang="en-US" sz="32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909" y="4520815"/>
                <a:ext cx="4114800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4583" b="-32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501909" y="5241508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7</a:t>
            </a:r>
            <a:r>
              <a:rPr lang="en-US" sz="3200" dirty="0" smtClean="0"/>
              <a:t>0 </a:t>
            </a:r>
            <a:r>
              <a:rPr lang="en-US" sz="3200" dirty="0" smtClean="0"/>
              <a:t>+ </a:t>
            </a:r>
            <a:r>
              <a:rPr lang="en-US" sz="3200" dirty="0" smtClean="0"/>
              <a:t>175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419600" y="6014925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245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4953000" y="4517608"/>
            <a:ext cx="3124200" cy="203257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8521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2" grpId="0" animBg="1"/>
      <p:bldP spid="13" grpId="0"/>
      <p:bldP spid="14" grpId="0"/>
      <p:bldP spid="15" grpId="0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1159</TotalTime>
  <Words>266</Words>
  <Application>Microsoft Office PowerPoint</Application>
  <PresentationFormat>On-screen Show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Opening Activity Mid Chapter Check</vt:lpstr>
      <vt:lpstr>PowerPoint Presentation</vt:lpstr>
      <vt:lpstr>Where have you heard the word distribute?</vt:lpstr>
      <vt:lpstr>Write this down!!</vt:lpstr>
      <vt:lpstr>Example 1</vt:lpstr>
      <vt:lpstr>Rally Coach Solve using the Distributive Property.</vt:lpstr>
      <vt:lpstr>Example 2</vt:lpstr>
      <vt:lpstr>Solving Example 2  Using 2 Methods</vt:lpstr>
      <vt:lpstr>Choose Your Method and SOLVE</vt:lpstr>
      <vt:lpstr>Example 3</vt:lpstr>
      <vt:lpstr>Solve SOLO</vt:lpstr>
      <vt:lpstr>BRAIN BREAK</vt:lpstr>
      <vt:lpstr>Take out your workbook</vt:lpstr>
      <vt:lpstr>Reminders: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Activity Mid Chapter Check</dc:title>
  <dc:creator>Samantha</dc:creator>
  <cp:lastModifiedBy>Samantha</cp:lastModifiedBy>
  <cp:revision>23</cp:revision>
  <dcterms:created xsi:type="dcterms:W3CDTF">2015-01-31T22:04:32Z</dcterms:created>
  <dcterms:modified xsi:type="dcterms:W3CDTF">2015-02-01T17:24:11Z</dcterms:modified>
</cp:coreProperties>
</file>