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73299"/>
            <a:ext cx="10042203" cy="1646302"/>
          </a:xfrm>
        </p:spPr>
        <p:txBody>
          <a:bodyPr/>
          <a:lstStyle/>
          <a:p>
            <a:pPr algn="ctr"/>
            <a:r>
              <a:rPr lang="en-US" sz="5000" dirty="0"/>
              <a:t> </a:t>
            </a:r>
            <a:r>
              <a:rPr lang="en-US" sz="5000" dirty="0" smtClean="0"/>
              <a:t>Take out a new piece of paper and title it</a:t>
            </a:r>
            <a:br>
              <a:rPr lang="en-US" sz="5000" dirty="0" smtClean="0"/>
            </a:br>
            <a:r>
              <a:rPr lang="en-US" sz="5000" dirty="0" smtClean="0"/>
              <a:t>“Chapter 9 Mid Chapter Check”</a:t>
            </a:r>
            <a:endParaRPr lang="en-US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1937" y="3275581"/>
            <a:ext cx="7766936" cy="2648141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Turn to page 511</a:t>
            </a:r>
          </a:p>
          <a:p>
            <a:pPr algn="ctr"/>
            <a:r>
              <a:rPr lang="en-US" sz="5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Solve #1, 2, 3, 6, 7, 8</a:t>
            </a:r>
          </a:p>
          <a:p>
            <a:pPr algn="ctr"/>
            <a:r>
              <a:rPr lang="en-US" sz="5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You have 20 minutes</a:t>
            </a:r>
          </a:p>
          <a:p>
            <a:pPr algn="ctr"/>
            <a:endParaRPr lang="en-US" sz="5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41760">
            <a:off x="8427927" y="2617479"/>
            <a:ext cx="3336542" cy="3589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75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398" y="156519"/>
            <a:ext cx="10797973" cy="1320800"/>
          </a:xfrm>
        </p:spPr>
        <p:txBody>
          <a:bodyPr>
            <a:noAutofit/>
          </a:bodyPr>
          <a:lstStyle/>
          <a:p>
            <a:r>
              <a:rPr lang="en-US" sz="5400" dirty="0" smtClean="0"/>
              <a:t>9-3 B and C: </a:t>
            </a:r>
            <a:br>
              <a:rPr lang="en-US" sz="5400" dirty="0" smtClean="0"/>
            </a:br>
            <a:r>
              <a:rPr lang="en-US" sz="5400" dirty="0" smtClean="0"/>
              <a:t>Area of Irregular and </a:t>
            </a:r>
            <a:br>
              <a:rPr lang="en-US" sz="5400" dirty="0" smtClean="0"/>
            </a:br>
            <a:r>
              <a:rPr lang="en-US" sz="5400" dirty="0" smtClean="0"/>
              <a:t>Composite Figures</a:t>
            </a:r>
            <a:endParaRPr lang="en-US" sz="5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041645">
            <a:off x="899725" y="3206579"/>
            <a:ext cx="3145052" cy="25657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86187" y="4688882"/>
            <a:ext cx="6221856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400" dirty="0" smtClean="0"/>
              <a:t>6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 Grade Advanced Mathematics</a:t>
            </a:r>
            <a:endParaRPr lang="en-US" sz="4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03519">
            <a:off x="7022357" y="1463818"/>
            <a:ext cx="3623877" cy="2818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9388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534" y="271849"/>
            <a:ext cx="8596668" cy="1320800"/>
          </a:xfrm>
        </p:spPr>
        <p:txBody>
          <a:bodyPr>
            <a:normAutofit/>
          </a:bodyPr>
          <a:lstStyle/>
          <a:p>
            <a:r>
              <a:rPr lang="en-US" sz="6000" dirty="0" err="1" smtClean="0"/>
              <a:t>Quickwrite</a:t>
            </a:r>
            <a:r>
              <a:rPr lang="en-US" sz="6000" dirty="0" smtClean="0"/>
              <a:t>: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534" y="1592649"/>
            <a:ext cx="8596668" cy="1258114"/>
          </a:xfrm>
        </p:spPr>
        <p:txBody>
          <a:bodyPr>
            <a:noAutofit/>
          </a:bodyPr>
          <a:lstStyle/>
          <a:p>
            <a:r>
              <a:rPr lang="en-US" sz="4400" dirty="0" smtClean="0"/>
              <a:t>Predict how you would find the area of the following figure. 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5698" y="3286430"/>
            <a:ext cx="4601220" cy="293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6965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53" y="0"/>
            <a:ext cx="9274002" cy="1320800"/>
          </a:xfrm>
        </p:spPr>
        <p:txBody>
          <a:bodyPr>
            <a:noAutofit/>
          </a:bodyPr>
          <a:lstStyle/>
          <a:p>
            <a:r>
              <a:rPr lang="en-US" sz="6000" dirty="0" smtClean="0"/>
              <a:t>Example 1 – Find the area</a:t>
            </a:r>
            <a:endParaRPr lang="en-US" sz="6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66" y="1033798"/>
            <a:ext cx="3802829" cy="2804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95481" y="1421381"/>
            <a:ext cx="57826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figure can be separated into a rectangle and a triangle. Find the area of each.</a:t>
            </a:r>
            <a:endParaRPr lang="en-US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481" y="3015658"/>
            <a:ext cx="5673808" cy="2094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339" y="5305157"/>
            <a:ext cx="2577046" cy="138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333" y="5275699"/>
            <a:ext cx="2195914" cy="1410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36554" y="4062890"/>
            <a:ext cx="3528811" cy="175432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So, the area is 60 + 8 or </a:t>
            </a:r>
            <a:r>
              <a:rPr lang="en-US" sz="3600" b="1" dirty="0" smtClean="0"/>
              <a:t>68</a:t>
            </a:r>
            <a:r>
              <a:rPr lang="en-US" sz="3600" dirty="0" smtClean="0"/>
              <a:t> square inches.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3458495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530366" cy="1320800"/>
          </a:xfrm>
        </p:spPr>
        <p:txBody>
          <a:bodyPr>
            <a:noAutofit/>
          </a:bodyPr>
          <a:lstStyle/>
          <a:p>
            <a:r>
              <a:rPr lang="en-US" sz="4800" dirty="0" smtClean="0"/>
              <a:t>Check Your Progress – Work with a shoulder partner to find the area.</a:t>
            </a:r>
            <a:endParaRPr lang="en-US" sz="4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20" y="1743411"/>
            <a:ext cx="4318380" cy="2605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479092" y="2949262"/>
            <a:ext cx="2384570" cy="837127"/>
          </a:xfrm>
          <a:prstGeom prst="rect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>
            <a:off x="1479092" y="1880315"/>
            <a:ext cx="826226" cy="1068947"/>
          </a:xfrm>
          <a:prstGeom prst="rtTriangle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904704" y="2949261"/>
            <a:ext cx="2382592" cy="100455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7538" y="3988407"/>
            <a:ext cx="716924" cy="427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161" y="3153545"/>
            <a:ext cx="485104" cy="595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ight Triangle 6"/>
          <p:cNvSpPr/>
          <p:nvPr/>
        </p:nvSpPr>
        <p:spPr>
          <a:xfrm>
            <a:off x="8963696" y="2949262"/>
            <a:ext cx="759853" cy="1004552"/>
          </a:xfrm>
          <a:prstGeom prst="rt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7894" y="4007725"/>
            <a:ext cx="419738" cy="408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4139" y="3311719"/>
            <a:ext cx="237669" cy="437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1807" y="3351929"/>
            <a:ext cx="229751" cy="357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979831" y="2524259"/>
            <a:ext cx="22130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Area of Rectangle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7946265" y="2524259"/>
            <a:ext cx="20348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Area of Triangle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662152" y="4713667"/>
                <a:ext cx="3041561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𝑏h</m:t>
                      </m:r>
                    </m:oMath>
                  </m:oMathPara>
                </a14:m>
                <a:endParaRPr lang="en-US" sz="2400" b="0" dirty="0" smtClean="0"/>
              </a:p>
              <a:p>
                <a:endParaRPr lang="en-US" sz="2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=12 ×4</m:t>
                      </m:r>
                    </m:oMath>
                  </m:oMathPara>
                </a14:m>
                <a:endParaRPr lang="en-US" sz="2400" b="0" dirty="0" smtClean="0">
                  <a:ea typeface="Cambria Math"/>
                </a:endParaRPr>
              </a:p>
              <a:p>
                <a:pPr algn="ctr"/>
                <a:endParaRPr lang="en-US" sz="2400" b="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=48</m:t>
                      </m:r>
                    </m:oMath>
                  </m:oMathPara>
                </a14:m>
                <a:endParaRPr lang="en-US" sz="2400" b="0" dirty="0" smtClean="0"/>
              </a:p>
              <a:p>
                <a:pPr algn="ctr"/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2152" y="4713667"/>
                <a:ext cx="3041561" cy="230832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919433" y="4713667"/>
                <a:ext cx="3041561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𝑏h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÷2</m:t>
                      </m:r>
                    </m:oMath>
                  </m:oMathPara>
                </a14:m>
                <a:endParaRPr lang="en-US" sz="2400" b="0" dirty="0" smtClean="0"/>
              </a:p>
              <a:p>
                <a:endParaRPr lang="en-US" sz="2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6</m:t>
                          </m:r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×4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÷2</m:t>
                      </m:r>
                    </m:oMath>
                  </m:oMathPara>
                </a14:m>
                <a:endParaRPr lang="en-US" sz="2400" b="0" dirty="0" smtClean="0">
                  <a:ea typeface="Cambria Math"/>
                </a:endParaRPr>
              </a:p>
              <a:p>
                <a:pPr algn="ctr"/>
                <a:endParaRPr lang="en-US" sz="2400" b="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=12</m:t>
                      </m:r>
                    </m:oMath>
                  </m:oMathPara>
                </a14:m>
                <a:endParaRPr lang="en-US" sz="2400" b="0" dirty="0" smtClean="0"/>
              </a:p>
              <a:p>
                <a:pPr algn="ctr"/>
                <a:endParaRPr lang="en-US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9433" y="4713667"/>
                <a:ext cx="3041561" cy="2308324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1043189" y="4774027"/>
            <a:ext cx="3528811" cy="175432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So, the area is 48 + 12 or </a:t>
            </a:r>
            <a:r>
              <a:rPr lang="en-US" sz="3600" b="1" dirty="0" smtClean="0"/>
              <a:t>60</a:t>
            </a:r>
            <a:r>
              <a:rPr lang="en-US" sz="3600" dirty="0" smtClean="0"/>
              <a:t> square feet.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3325821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/>
      <p:bldP spid="15" grpId="0"/>
      <p:bldP spid="9" grpId="0"/>
      <p:bldP spid="17" grpId="0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300" y="145961"/>
            <a:ext cx="8596668" cy="13208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Homework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WB page 147 #3, 5, 7 due Tuesday (white) or </a:t>
            </a:r>
            <a:r>
              <a:rPr lang="en-US" sz="6000" dirty="0" smtClean="0">
                <a:solidFill>
                  <a:srgbClr val="00B050"/>
                </a:solidFill>
              </a:rPr>
              <a:t>Wednesday (green)</a:t>
            </a:r>
          </a:p>
        </p:txBody>
      </p:sp>
    </p:spTree>
    <p:extLst>
      <p:ext uri="{BB962C8B-B14F-4D97-AF65-F5344CB8AC3E}">
        <p14:creationId xmlns:p14="http://schemas.microsoft.com/office/powerpoint/2010/main" val="3596094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197</TotalTime>
  <Words>162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Cambria Math</vt:lpstr>
      <vt:lpstr>Trebuchet MS</vt:lpstr>
      <vt:lpstr>Wingdings 3</vt:lpstr>
      <vt:lpstr>Facet</vt:lpstr>
      <vt:lpstr> Take out a new piece of paper and title it “Chapter 9 Mid Chapter Check”</vt:lpstr>
      <vt:lpstr>9-3 B and C:  Area of Irregular and  Composite Figures</vt:lpstr>
      <vt:lpstr>Quickwrite: </vt:lpstr>
      <vt:lpstr>Example 1 – Find the area</vt:lpstr>
      <vt:lpstr>Check Your Progress – Work with a shoulder partner to find the area.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Take out a new piece of paper and title it “Chapter 9 Mid Chapter Check”</dc:title>
  <dc:creator>Matt Horn</dc:creator>
  <cp:lastModifiedBy>Matt Horn</cp:lastModifiedBy>
  <cp:revision>24</cp:revision>
  <dcterms:created xsi:type="dcterms:W3CDTF">2015-03-30T01:40:24Z</dcterms:created>
  <dcterms:modified xsi:type="dcterms:W3CDTF">2015-04-02T01:03:22Z</dcterms:modified>
</cp:coreProperties>
</file>