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2" r:id="rId9"/>
    <p:sldId id="261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1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DF4CB80-9C55-4D87-BDA4-9E16D7AF729C}" type="datetimeFigureOut">
              <a:rPr lang="en-US" smtClean="0"/>
              <a:pPr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4ED1F3C-F9EA-48E4-ADFF-D55DA12BF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Idea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Multiplication and Division of Fractions and Decimals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Decimals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3563" y="2192728"/>
            <a:ext cx="5476875" cy="3476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25.8 ÷ 12</a:t>
            </a:r>
          </a:p>
          <a:p>
            <a:pPr algn="ctr"/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4034124" y="3352800"/>
            <a:ext cx="3980315" cy="3146620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Bookman Old Style" pitchFamily="18" charset="0"/>
              </a:rPr>
              <a:t>At </a:t>
            </a:r>
            <a:r>
              <a:rPr lang="en-US" b="1" u="sng" dirty="0" smtClean="0">
                <a:latin typeface="Bookman Old Style" pitchFamily="18" charset="0"/>
              </a:rPr>
              <a:t>least</a:t>
            </a:r>
            <a:r>
              <a:rPr lang="en-US" b="1" dirty="0" smtClean="0">
                <a:latin typeface="Bookman Old Style" pitchFamily="18" charset="0"/>
              </a:rPr>
              <a:t> your divisor must be a whole number!</a:t>
            </a:r>
            <a:endParaRPr lang="en-US" b="1" dirty="0">
              <a:latin typeface="Bookman Old Style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Problem Solving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49963"/>
            <a:ext cx="5638800" cy="5175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1535565"/>
            <a:ext cx="5867400" cy="52596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Problem Solving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$49.00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7719" y="1600755"/>
            <a:ext cx="4668562" cy="5095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Problem Solving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27/40 mi</a:t>
            </a:r>
            <a:r>
              <a:rPr lang="en-US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6283" y="1573310"/>
            <a:ext cx="4971435" cy="5108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Problem Solving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50" y="1559620"/>
            <a:ext cx="5676900" cy="51885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Problem Solving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482084"/>
            <a:ext cx="5029200" cy="53147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Problem Solving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$56.44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Idea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Multiplication and Division of Fractions and Decimals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800" y="5181600"/>
            <a:ext cx="8077200" cy="14996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 Practicing!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Fractions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339"/>
            <a:ext cx="8229600" cy="297206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Explosion 2 3"/>
          <p:cNvSpPr/>
          <p:nvPr/>
        </p:nvSpPr>
        <p:spPr>
          <a:xfrm>
            <a:off x="322720" y="4572000"/>
            <a:ext cx="3446915" cy="2209800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Bookman Old Style" pitchFamily="18" charset="0"/>
                <a:cs typeface="Aharoni" pitchFamily="2" charset="-79"/>
              </a:rPr>
              <a:t>All whole numbers have a denominator of 1!</a:t>
            </a:r>
            <a:endParaRPr lang="en-US" sz="1400" b="1" dirty="0"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5" name="Explosion 2 4"/>
          <p:cNvSpPr/>
          <p:nvPr/>
        </p:nvSpPr>
        <p:spPr>
          <a:xfrm flipH="1">
            <a:off x="4343394" y="4365810"/>
            <a:ext cx="4648200" cy="2438400"/>
          </a:xfrm>
          <a:prstGeom prst="irregularSeal2">
            <a:avLst/>
          </a:prstGeom>
          <a:solidFill>
            <a:srgbClr val="C0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Bookman Old Style" pitchFamily="18" charset="0"/>
              </a:rPr>
              <a:t>All  mixed numbers are converted to improper fractions!</a:t>
            </a:r>
            <a:endParaRPr lang="en-US" sz="1400" b="1" dirty="0">
              <a:latin typeface="Bookman Old Style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Fractions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8224" y="1600200"/>
            <a:ext cx="4847552" cy="5105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Fractions</a:t>
            </a:r>
            <a:endParaRPr lang="en-US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4413" y="2524125"/>
            <a:ext cx="7115175" cy="18097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Fractions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057400"/>
            <a:ext cx="72390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pieces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Decimals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2671763"/>
            <a:ext cx="8296275" cy="15144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7913" y="1609180"/>
            <a:ext cx="4448175" cy="49722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Decimals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38.85 in</a:t>
            </a:r>
            <a:r>
              <a:rPr lang="en-US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Decimals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4407" y="1524000"/>
            <a:ext cx="4475187" cy="52667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6781800" y="5486400"/>
            <a:ext cx="2133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Decimals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38288" y="2519363"/>
            <a:ext cx="6067425" cy="18192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254</TotalTime>
  <Words>108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Aharoni</vt:lpstr>
      <vt:lpstr>Arial</vt:lpstr>
      <vt:lpstr>Bookman Old Style</vt:lpstr>
      <vt:lpstr>Corbel</vt:lpstr>
      <vt:lpstr>Times New Roman</vt:lpstr>
      <vt:lpstr>Wingdings</vt:lpstr>
      <vt:lpstr>Wingdings 2</vt:lpstr>
      <vt:lpstr>Wingdings 3</vt:lpstr>
      <vt:lpstr>Module</vt:lpstr>
      <vt:lpstr>Big Idea 1</vt:lpstr>
      <vt:lpstr>Multiplying Fractions</vt:lpstr>
      <vt:lpstr>Multiplying Fractions</vt:lpstr>
      <vt:lpstr>Dividing Fractions</vt:lpstr>
      <vt:lpstr>Dividing Fractions</vt:lpstr>
      <vt:lpstr>Multiplying Decimals</vt:lpstr>
      <vt:lpstr>Multiplying Decimals</vt:lpstr>
      <vt:lpstr>Multiplying Decimals</vt:lpstr>
      <vt:lpstr>Dividing Decimals</vt:lpstr>
      <vt:lpstr>Dividing Decimals</vt:lpstr>
      <vt:lpstr>Mixed Problem Solving</vt:lpstr>
      <vt:lpstr>Mixed Problem Solving</vt:lpstr>
      <vt:lpstr>Mixed Problem Solving</vt:lpstr>
      <vt:lpstr>Mixed Problem Solving</vt:lpstr>
      <vt:lpstr>Mixed Problem Solving</vt:lpstr>
      <vt:lpstr>Mixed Problem Solving</vt:lpstr>
      <vt:lpstr>Big Idea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Idea 1</dc:title>
  <dc:creator>Lynda</dc:creator>
  <cp:lastModifiedBy>Horn</cp:lastModifiedBy>
  <cp:revision>21</cp:revision>
  <dcterms:created xsi:type="dcterms:W3CDTF">2012-04-06T13:00:28Z</dcterms:created>
  <dcterms:modified xsi:type="dcterms:W3CDTF">2014-03-25T20:15:39Z</dcterms:modified>
</cp:coreProperties>
</file>