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4" r:id="rId6"/>
    <p:sldId id="265" r:id="rId7"/>
    <p:sldId id="274" r:id="rId8"/>
    <p:sldId id="262" r:id="rId9"/>
    <p:sldId id="260" r:id="rId10"/>
    <p:sldId id="275" r:id="rId11"/>
    <p:sldId id="26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6AA9-0CF5-42A9-A30E-3BBAFD1C4166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E181-CFC0-4D6A-A366-19F3A1ED2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B09A-FDE4-4DA7-9E73-42DEE6F6A7B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DE88-2049-4ED5-B7DA-2F4F820B7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F6E7-615F-4624-91EB-48BA588B3A1F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D55F-959F-4850-A33C-B25473EE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04AF-54CB-4108-A1C7-ADBB5E180829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A428-6AA5-45E9-B432-D850E27EF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6392-D687-483C-99EB-20EA670576CD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2D7B-7E37-4876-82D0-5D4C6BEF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0B60-31EA-4116-BBC0-9E419ADED74E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7D63-1638-4993-BE03-30115992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15D8-7796-428C-89FE-BD8BB522DB6B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0B04-D522-4E85-A663-A7FD6D3D3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F07E-EA14-4859-993A-E4239B422E93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487D-95DB-4CC4-AF55-066E0BF4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1DFF-DBB4-4428-86F2-6C63A946C04D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F92C-D807-4D44-AD2D-0FFE9FC6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8FDA-7345-4BA2-90F8-8CB38554BBE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32E3-9544-4A2E-A4D6-5BB2E75C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D53-5CE1-4FDD-9ACA-AB4C3E532660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CFF0-6BED-4381-83B9-E24197BD7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6B946D-28F9-49AA-91FA-6D3C1AB4DC57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C3BC38-D4B9-447C-B623-B47A83E7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A8CDD7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CEC597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Big Idea 2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smtClean="0"/>
              <a:t>Connect Ratios and Rates to Multiplication and Division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5" y="1631950"/>
            <a:ext cx="4632325" cy="506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Apply Ratios and Rates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920875"/>
            <a:ext cx="7543800" cy="394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1752600"/>
            <a:ext cx="6861175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811338"/>
            <a:ext cx="8458200" cy="399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38" y="1524000"/>
            <a:ext cx="4403725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2027238"/>
            <a:ext cx="6448425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2406650"/>
            <a:ext cx="6391275" cy="292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554163"/>
            <a:ext cx="5505450" cy="5205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24000"/>
            <a:ext cx="4953000" cy="523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1600200"/>
            <a:ext cx="4638675" cy="504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Write a Ratio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11338"/>
            <a:ext cx="8610600" cy="12525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4684713"/>
            <a:ext cx="8472488" cy="6556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324600" y="3259138"/>
          <a:ext cx="533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64880" imgH="507960" progId="Equation.3">
                  <p:embed/>
                </p:oleObj>
              </mc:Choice>
              <mc:Fallback>
                <p:oleObj name="Equation" r:id="rId6" imgW="16488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259138"/>
                        <a:ext cx="5334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057400" y="3648075"/>
          <a:ext cx="1111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8" imgW="355320" imgH="203040" progId="Equation.3">
                  <p:embed/>
                </p:oleObj>
              </mc:Choice>
              <mc:Fallback>
                <p:oleObj name="Equation" r:id="rId8" imgW="3553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48075"/>
                        <a:ext cx="11112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2713" y="3536950"/>
            <a:ext cx="1676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 to 6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057400" y="5768975"/>
          <a:ext cx="99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768975"/>
                        <a:ext cx="99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2713" y="5702300"/>
            <a:ext cx="1676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1 to 3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345238" y="5549900"/>
          <a:ext cx="4921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2" imgW="152280" imgH="507960" progId="Equation.3">
                  <p:embed/>
                </p:oleObj>
              </mc:Choice>
              <mc:Fallback>
                <p:oleObj name="Equation" r:id="rId12" imgW="15228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5549900"/>
                        <a:ext cx="492125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1828800"/>
            <a:ext cx="5686425" cy="448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2030413"/>
            <a:ext cx="5000625" cy="416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588" y="2790825"/>
            <a:ext cx="3810000" cy="143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52.22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438400"/>
            <a:ext cx="61436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905000"/>
            <a:ext cx="4025900" cy="443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113" y="2667000"/>
            <a:ext cx="4129087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13" y="1562100"/>
            <a:ext cx="490537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Mixed Problem Solving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7.28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Big Idea 2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smtClean="0"/>
              <a:t>Connect Ratios and Rates to Multiplication and Division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85800" y="5181600"/>
            <a:ext cx="8077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4000">
                <a:solidFill>
                  <a:srgbClr val="FFFFFF"/>
                </a:solidFill>
                <a:latin typeface="Corbel" pitchFamily="34" charset="0"/>
              </a:rPr>
              <a:t>Keep Practicing!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Write a Ratio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1649413"/>
            <a:ext cx="55245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Write a Rate or Unit Rate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88" y="1806575"/>
            <a:ext cx="7042150" cy="2263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388" y="4648200"/>
            <a:ext cx="7042150" cy="1658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Find Unit Rate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2971800"/>
            <a:ext cx="8359775" cy="3176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xplosion 2 4"/>
          <p:cNvSpPr/>
          <p:nvPr/>
        </p:nvSpPr>
        <p:spPr>
          <a:xfrm>
            <a:off x="3581400" y="0"/>
            <a:ext cx="5562600" cy="37338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Bookman Old Style" pitchFamily="18" charset="0"/>
              </a:rPr>
              <a:t>When you divide the numerator by the denominator, you end up with a denominator of 1!</a:t>
            </a:r>
          </a:p>
        </p:txBody>
      </p:sp>
      <p:sp>
        <p:nvSpPr>
          <p:cNvPr id="6" name="Explosion 2 5"/>
          <p:cNvSpPr/>
          <p:nvPr/>
        </p:nvSpPr>
        <p:spPr>
          <a:xfrm flipH="1">
            <a:off x="228600" y="5029200"/>
            <a:ext cx="3657600" cy="18288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Bookman Old Style" pitchFamily="18" charset="0"/>
              </a:rPr>
              <a:t>This is a proportion!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Find and Apply Unit Rate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757363"/>
            <a:ext cx="7896225" cy="4643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2209800"/>
            <a:ext cx="7515225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Find and Apply Unit Rate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 Lawns Per Hour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676400"/>
            <a:ext cx="8124825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Find and Apply Unit Rate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600200"/>
            <a:ext cx="6438900" cy="503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Apply Ratios and Rates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5486400"/>
            <a:ext cx="213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984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3200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158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Corbel</vt:lpstr>
      <vt:lpstr>Times New Roman</vt:lpstr>
      <vt:lpstr>Wingdings</vt:lpstr>
      <vt:lpstr>Wingdings 2</vt:lpstr>
      <vt:lpstr>Wingdings 3</vt:lpstr>
      <vt:lpstr>Module</vt:lpstr>
      <vt:lpstr>Equation</vt:lpstr>
      <vt:lpstr>Big Idea 2</vt:lpstr>
      <vt:lpstr>Write a Ratio</vt:lpstr>
      <vt:lpstr>Write a Ratio</vt:lpstr>
      <vt:lpstr>Write a Rate or Unit Rate</vt:lpstr>
      <vt:lpstr>Find Unit Rate</vt:lpstr>
      <vt:lpstr>Find and Apply Unit Rate</vt:lpstr>
      <vt:lpstr>Find and Apply Unit Rate</vt:lpstr>
      <vt:lpstr>Find and Apply Unit Rate</vt:lpstr>
      <vt:lpstr>Apply Ratios and Rates</vt:lpstr>
      <vt:lpstr>Apply Ratios and Rates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Mixed Problem Solving</vt:lpstr>
      <vt:lpstr>Big Idea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1</dc:title>
  <dc:creator>Lynda</dc:creator>
  <cp:lastModifiedBy>Matt Horn</cp:lastModifiedBy>
  <cp:revision>46</cp:revision>
  <dcterms:created xsi:type="dcterms:W3CDTF">2012-04-06T13:00:28Z</dcterms:created>
  <dcterms:modified xsi:type="dcterms:W3CDTF">2014-10-26T16:07:57Z</dcterms:modified>
</cp:coreProperties>
</file>