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1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Advanced/Pre-IB Math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29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39394"/>
            <a:ext cx="10058400" cy="1008406"/>
          </a:xfrm>
        </p:spPr>
        <p:txBody>
          <a:bodyPr/>
          <a:lstStyle/>
          <a:p>
            <a:pPr algn="ctr"/>
            <a:r>
              <a:rPr lang="en-US" dirty="0" smtClean="0"/>
              <a:t>Multiple Choice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1164" y="1471120"/>
                <a:ext cx="10058400" cy="393192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Jonas is decorating the top of a cake that measures 2 feet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 smtClean="0"/>
                  <a:t> foot. Find the </a:t>
                </a:r>
                <a:r>
                  <a:rPr lang="en-US" sz="3200" b="1" i="1" u="sng" dirty="0" smtClean="0"/>
                  <a:t>area</a:t>
                </a:r>
                <a:r>
                  <a:rPr lang="en-US" sz="3200" dirty="0" smtClean="0"/>
                  <a:t> of the cake that will be decorated. 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A.	2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 smtClean="0"/>
                  <a:t> square feet		C.	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1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 square feet</a:t>
                </a:r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B.	</a:t>
                </a:r>
                <a:r>
                  <a:rPr lang="en-US" sz="3200" dirty="0"/>
                  <a:t>2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 square </a:t>
                </a:r>
                <a:r>
                  <a:rPr lang="en-US" sz="3200" dirty="0" smtClean="0"/>
                  <a:t>feet		D.	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1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/>
                  <a:t> square feet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1164" y="1471120"/>
                <a:ext cx="10058400" cy="3931920"/>
              </a:xfrm>
              <a:blipFill rotWithShape="1">
                <a:blip r:embed="rId2"/>
                <a:stretch>
                  <a:fillRect l="-1576" t="-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17749" y="5686524"/>
                <a:ext cx="9521949" cy="712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B0F0"/>
                    </a:solidFill>
                  </a:rPr>
                  <a:t>Correct answer:			C.	</a:t>
                </a:r>
                <a:r>
                  <a:rPr lang="en-US" sz="2800" b="1" dirty="0">
                    <a:solidFill>
                      <a:srgbClr val="00B0F0"/>
                    </a:solidFill>
                  </a:rPr>
                  <a:t> 1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B0F0"/>
                    </a:solidFill>
                  </a:rPr>
                  <a:t> square </a:t>
                </a:r>
                <a:r>
                  <a:rPr lang="en-US" sz="2800" b="1" dirty="0" smtClean="0">
                    <a:solidFill>
                      <a:srgbClr val="00B0F0"/>
                    </a:solidFill>
                  </a:rPr>
                  <a:t>feet    (2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B0F0"/>
                    </a:solidFill>
                  </a:rPr>
                  <a:t> ) </a:t>
                </a:r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749" y="5686524"/>
                <a:ext cx="9521949" cy="712759"/>
              </a:xfrm>
              <a:prstGeom prst="rect">
                <a:avLst/>
              </a:prstGeom>
              <a:blipFill rotWithShape="1">
                <a:blip r:embed="rId3"/>
                <a:stretch>
                  <a:fillRect l="-1280"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cakefactory.com.au/wp-content/uploads/2013/07/Wedding-cake-Love-Hear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3979">
            <a:off x="9794994" y="687224"/>
            <a:ext cx="1581040" cy="23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642594"/>
            <a:ext cx="111633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Multiply and write in SIMPLEST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4300" y="2103120"/>
                <a:ext cx="2032000" cy="1122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12 x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endParaRPr lang="en-US" sz="4000" dirty="0" smtClean="0"/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4300" y="2103120"/>
                <a:ext cx="2032000" cy="1122680"/>
              </a:xfrm>
              <a:blipFill rotWithShape="0">
                <a:blip r:embed="rId2"/>
                <a:stretch>
                  <a:fillRect l="-10479" t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60700" y="3505200"/>
                <a:ext cx="2755900" cy="966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/>
                  <a:t> x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700" y="3505200"/>
                <a:ext cx="2755900" cy="966098"/>
              </a:xfrm>
              <a:prstGeom prst="rect">
                <a:avLst/>
              </a:prstGeom>
              <a:blipFill rotWithShape="0">
                <a:blip r:embed="rId3"/>
                <a:stretch>
                  <a:fillRect b="-1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92350" y="4997488"/>
                <a:ext cx="2755900" cy="964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/>
                  <a:t> x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2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350" y="4997488"/>
                <a:ext cx="2755900" cy="964816"/>
              </a:xfrm>
              <a:prstGeom prst="rect">
                <a:avLst/>
              </a:prstGeom>
              <a:blipFill rotWithShape="0">
                <a:blip r:embed="rId4"/>
                <a:stretch>
                  <a:fillRect b="-1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 txBox="1">
            <a:spLocks/>
          </p:cNvSpPr>
          <p:nvPr/>
        </p:nvSpPr>
        <p:spPr>
          <a:xfrm>
            <a:off x="8191500" y="2198357"/>
            <a:ext cx="2032000" cy="112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4</a:t>
            </a: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416800" y="3505200"/>
                <a:ext cx="2032000" cy="1122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4000" b="1" dirty="0" smtClean="0">
                  <a:solidFill>
                    <a:srgbClr val="00B0F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800" y="3505200"/>
                <a:ext cx="2032000" cy="11226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7277100" y="5106657"/>
                <a:ext cx="2032000" cy="1122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f>
                        <m:fPr>
                          <m:ctrlPr>
                            <a:rPr lang="en-US" sz="4000" b="1" i="1" dirty="0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dirty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4000" b="1" dirty="0" smtClean="0">
                  <a:solidFill>
                    <a:srgbClr val="00B0F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0" y="5106657"/>
                <a:ext cx="2032000" cy="11226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74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496323"/>
            <a:ext cx="10058400" cy="845589"/>
          </a:xfrm>
        </p:spPr>
        <p:txBody>
          <a:bodyPr/>
          <a:lstStyle/>
          <a:p>
            <a:pPr algn="ctr"/>
            <a:r>
              <a:rPr lang="en-US" dirty="0" smtClean="0"/>
              <a:t>Solve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1428536"/>
                <a:ext cx="10058400" cy="24180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Kathleen studied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i="1" u="sng" dirty="0" smtClean="0"/>
                  <a:t>of</a:t>
                </a:r>
                <a:r>
                  <a:rPr lang="en-US" sz="4000" dirty="0" smtClean="0"/>
                  <a:t> the nights in the month. If the month has 30 days, how many nights did she study?</a:t>
                </a:r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1428536"/>
                <a:ext cx="10058400" cy="2418080"/>
              </a:xfrm>
              <a:blipFill rotWithShape="1">
                <a:blip r:embed="rId2"/>
                <a:stretch>
                  <a:fillRect l="-2121" b="-7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375562" y="4379355"/>
                <a:ext cx="4495800" cy="1542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B0F0"/>
                    </a:solidFill>
                  </a:rPr>
                  <a:t>Correct answer:</a:t>
                </a:r>
              </a:p>
              <a:p>
                <a:endParaRPr lang="en-US" sz="2400" b="1" dirty="0">
                  <a:solidFill>
                    <a:srgbClr val="00B0F0"/>
                  </a:solidFill>
                </a:endParaRPr>
              </a:p>
              <a:p>
                <a:r>
                  <a:rPr lang="en-US" sz="3200" b="1" dirty="0" smtClean="0">
                    <a:solidFill>
                      <a:srgbClr val="00B0F0"/>
                    </a:solidFill>
                  </a:rPr>
                  <a:t>20 nights</a:t>
                </a:r>
                <a:r>
                  <a:rPr lang="en-US" sz="2400" b="1" dirty="0" smtClean="0">
                    <a:solidFill>
                      <a:srgbClr val="00B0F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( 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2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32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en-US" sz="32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562" y="4379355"/>
                <a:ext cx="4495800" cy="1542345"/>
              </a:xfrm>
              <a:prstGeom prst="rect">
                <a:avLst/>
              </a:prstGeom>
              <a:blipFill rotWithShape="1">
                <a:blip r:embed="rId3"/>
                <a:stretch>
                  <a:fillRect l="-3528" t="-3162" b="-4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://sainspertaniank2.files.wordpress.com/2012/05/cartoon-girl-studying-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220" y="3574536"/>
            <a:ext cx="2617834" cy="252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79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077" y="408132"/>
            <a:ext cx="10058400" cy="1371600"/>
          </a:xfrm>
        </p:spPr>
        <p:txBody>
          <a:bodyPr/>
          <a:lstStyle/>
          <a:p>
            <a:pPr algn="ctr"/>
            <a:r>
              <a:rPr lang="en-US" dirty="0" smtClean="0"/>
              <a:t>Answer the question.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2103120"/>
                <a:ext cx="7491046" cy="27971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What does “KCF” stand for?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 smtClean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4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/>
                  <a:t> using KCF.</a:t>
                </a:r>
                <a:endParaRPr lang="en-US" sz="4000" dirty="0"/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2103120"/>
                <a:ext cx="7491046" cy="2797126"/>
              </a:xfrm>
              <a:blipFill rotWithShape="1">
                <a:blip r:embed="rId2"/>
                <a:stretch>
                  <a:fillRect l="-2848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6154616" y="2848707"/>
            <a:ext cx="5193324" cy="984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Keep Change </a:t>
            </a:r>
            <a:r>
              <a:rPr lang="en-US" sz="4000" b="1" dirty="0" smtClean="0">
                <a:solidFill>
                  <a:srgbClr val="00B0F0"/>
                </a:solidFill>
              </a:rPr>
              <a:t>Flip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544856" y="4933140"/>
                <a:ext cx="4193481" cy="10182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1" i="1" dirty="0">
                        <a:solidFill>
                          <a:srgbClr val="00B0F0"/>
                        </a:solidFill>
                        <a:latin typeface="Cambria Math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4000" b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</a:rPr>
                      <m:t>𝒐𝒓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</a:rPr>
                      <m:t>𝟒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856" y="4933140"/>
                <a:ext cx="4193481" cy="10182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26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42594"/>
            <a:ext cx="11074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Divide and write in SIMPLEST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4300" y="2014194"/>
                <a:ext cx="2032000" cy="1122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21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endParaRPr lang="en-US" sz="4000" dirty="0" smtClean="0"/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4300" y="2014194"/>
                <a:ext cx="2032000" cy="1122680"/>
              </a:xfrm>
              <a:blipFill rotWithShape="0">
                <a:blip r:embed="rId2"/>
                <a:stretch>
                  <a:fillRect l="-10479" t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946400" y="3385794"/>
                <a:ext cx="2755900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4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400" y="3385794"/>
                <a:ext cx="2755900" cy="9666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38535" y="4883162"/>
                <a:ext cx="2755900" cy="975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0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535" y="4883162"/>
                <a:ext cx="2755900" cy="9757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 txBox="1">
            <a:spLocks/>
          </p:cNvSpPr>
          <p:nvPr/>
        </p:nvSpPr>
        <p:spPr>
          <a:xfrm>
            <a:off x="6985000" y="2026868"/>
            <a:ext cx="2032000" cy="112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63</a:t>
            </a: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985000" y="3519131"/>
            <a:ext cx="2032000" cy="112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>
                <a:solidFill>
                  <a:srgbClr val="00B0F0"/>
                </a:solidFill>
              </a:rPr>
              <a:t>3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299200" y="4979656"/>
                <a:ext cx="2032000" cy="1122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4000" b="1" dirty="0" smtClean="0">
                  <a:solidFill>
                    <a:srgbClr val="00B0F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/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00" y="4979656"/>
                <a:ext cx="2032000" cy="11226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45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Baking</a:t>
            </a:r>
            <a:endParaRPr lang="en-US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6795" y="2370117"/>
                <a:ext cx="10058400" cy="26330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Jay is cutting a roll of biscuit dough into slices that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 smtClean="0"/>
                  <a:t> inch thick. If the roll is 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/>
                  <a:t> inches long, how many slices can he cut?</a:t>
                </a:r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6795" y="2370117"/>
                <a:ext cx="10058400" cy="2633003"/>
              </a:xfrm>
              <a:blipFill rotWithShape="1">
                <a:blip r:embed="rId2"/>
                <a:stretch>
                  <a:fillRect l="-1879" t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485292" y="4933140"/>
                <a:ext cx="8991600" cy="981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</a:rPr>
                      <m:t>𝟏𝟎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4000" b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𝟏𝟔𝟖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𝒐𝒓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𝟐𝟖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𝒔𝒍𝒊𝒄𝒆𝒔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292" y="4933140"/>
                <a:ext cx="8991600" cy="9816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2.bp.blogspot.com/-1rsQFRyCg6c/UBYHQkDVCsI/AAAAAAAAB8w/AU6GYpBa4TA/s640/bread+and+croissant+clipart+carto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6361">
            <a:off x="8830626" y="558138"/>
            <a:ext cx="2797874" cy="196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84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299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Coins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04308"/>
            <a:ext cx="10058400" cy="2148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 table shows the fractional part of all the coins that come from different decades. If there are 250 coins in the collections, how many come from the 1930s?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04" y="3309256"/>
            <a:ext cx="2956275" cy="303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6757060" y="4522884"/>
                <a:ext cx="5070763" cy="18207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𝟐𝟓𝟎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𝟕𝟓</m:t>
                    </m:r>
                  </m:oMath>
                </a14:m>
                <a:r>
                  <a:rPr lang="en-US" sz="4000" b="1" dirty="0" smtClean="0">
                    <a:solidFill>
                      <a:srgbClr val="00B0F0"/>
                    </a:solidFill>
                  </a:rPr>
                  <a:t> coins</a:t>
                </a:r>
                <a:endParaRPr lang="en-US" sz="4000" b="1" dirty="0" smtClean="0">
                  <a:solidFill>
                    <a:srgbClr val="00B0F0"/>
                  </a:solidFill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4000" dirty="0"/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060" y="4522884"/>
                <a:ext cx="5070763" cy="1820737"/>
              </a:xfrm>
              <a:prstGeom prst="rect">
                <a:avLst/>
              </a:prstGeom>
              <a:blipFill rotWithShape="1">
                <a:blip r:embed="rId3"/>
                <a:stretch>
                  <a:fillRect r="-1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http://www.usmint.gov/kids/campcoin/collectorsworkshop/coincourse/images/p-bull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7585">
            <a:off x="1022767" y="4168215"/>
            <a:ext cx="2067445" cy="185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4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118</TotalTime>
  <Words>340</Words>
  <Application>Microsoft Office PowerPoint</Application>
  <PresentationFormat>Custom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Savon</vt:lpstr>
      <vt:lpstr>Chapter 2 review</vt:lpstr>
      <vt:lpstr>Multiple Choice</vt:lpstr>
      <vt:lpstr>Multiply and write in SIMPLEST FORM</vt:lpstr>
      <vt:lpstr>Solve</vt:lpstr>
      <vt:lpstr>Answer the question.</vt:lpstr>
      <vt:lpstr>Divide and write in SIMPLEST FORM</vt:lpstr>
      <vt:lpstr>Baking</vt:lpstr>
      <vt:lpstr>Coins</vt:lpstr>
    </vt:vector>
  </TitlesOfParts>
  <Company>Paul J. Hagerty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review</dc:title>
  <dc:creator>Samantha Horn</dc:creator>
  <cp:lastModifiedBy>Samantha</cp:lastModifiedBy>
  <cp:revision>27</cp:revision>
  <dcterms:created xsi:type="dcterms:W3CDTF">2014-09-24T20:13:41Z</dcterms:created>
  <dcterms:modified xsi:type="dcterms:W3CDTF">2014-09-26T22:26:48Z</dcterms:modified>
</cp:coreProperties>
</file>