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7046-1827-4D6C-87F4-23FA8FAC3B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68A4-A6B0-4C0D-9444-7C2C7132E8C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248" y="2166937"/>
            <a:ext cx="7117180" cy="1470025"/>
          </a:xfrm>
        </p:spPr>
        <p:txBody>
          <a:bodyPr/>
          <a:lstStyle/>
          <a:p>
            <a:r>
              <a:rPr lang="en-US" sz="8000" dirty="0" smtClean="0"/>
              <a:t>STINKY FEET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310" y="3821416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Chapter 3 Review</a:t>
            </a:r>
            <a:endParaRPr lang="en-US" sz="4000" dirty="0"/>
          </a:p>
        </p:txBody>
      </p:sp>
      <p:pic>
        <p:nvPicPr>
          <p:cNvPr id="1026" name="Picture 2" descr="C:\Users\owner\AppData\Local\Microsoft\Windows\Temporary Internet Files\Content.IE5\Q9VCZ6VT\black-footprints-clip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222" y="152400"/>
            <a:ext cx="2014537" cy="20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wner\AppData\Local\Microsoft\Windows\Temporary Internet Files\Content.IE5\Q9VCZ6VT\black-footprints-clip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221" y="4648200"/>
            <a:ext cx="2014537" cy="20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wner\AppData\Local\Microsoft\Windows\Temporary Internet Files\Content.IE5\Q9VCZ6VT\black-footprints-clip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0" y="152399"/>
            <a:ext cx="2014537" cy="20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wner\AppData\Local\Microsoft\Windows\Temporary Internet Files\Content.IE5\Q9VCZ6VT\black-footprints-clip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0" y="4648200"/>
            <a:ext cx="2014537" cy="20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9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44" y="5943600"/>
            <a:ext cx="8114055" cy="30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Line Graph, it will show her height over time</a:t>
            </a:r>
            <a:endParaRPr lang="en-US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4" y="599208"/>
            <a:ext cx="9117263" cy="122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7" y="2412757"/>
            <a:ext cx="8805536" cy="94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1" y="4648200"/>
            <a:ext cx="882396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8163" y="3884048"/>
            <a:ext cx="7928263" cy="148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4000" b="1" dirty="0" smtClean="0"/>
              <a:t>Bar Graph, it will compare the different prices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746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588" y="5867400"/>
            <a:ext cx="7125112" cy="5247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H. 97 centimeters</a:t>
            </a:r>
            <a:endParaRPr lang="en-US" sz="5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4" y="533400"/>
            <a:ext cx="853440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855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3048000"/>
            <a:ext cx="3197348" cy="2971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1100" b="1" dirty="0" smtClean="0"/>
              <a:t>5.6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 smtClean="0"/>
              <a:t>(7.9-2.3)</a:t>
            </a:r>
            <a:endParaRPr lang="en-US" sz="4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4" y="76200"/>
            <a:ext cx="7467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800600" cy="474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977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3200400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709" y="3276600"/>
            <a:ext cx="9601200" cy="6771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2	  7	 19	  22	 24	  25	 28	  32	 41</a:t>
            </a:r>
            <a:endParaRPr lang="en-US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762000"/>
            <a:ext cx="80353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48768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Median = 24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9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946" y="908285"/>
            <a:ext cx="3110345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Identify the outlier in the data set.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638800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438421"/>
            <a:ext cx="66294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018" y="4486912"/>
            <a:ext cx="60198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3600" b="1" dirty="0" smtClean="0"/>
              <a:t>Which measure of central tendency </a:t>
            </a:r>
            <a:r>
              <a:rPr lang="en-US" sz="3600" b="1" i="1" dirty="0" smtClean="0"/>
              <a:t>best</a:t>
            </a:r>
            <a:r>
              <a:rPr lang="en-US" sz="3600" b="1" dirty="0" smtClean="0"/>
              <a:t> describes the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7491" y="2809564"/>
            <a:ext cx="1627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175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6391" y="4438421"/>
            <a:ext cx="2822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Median and Mode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70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91200"/>
            <a:ext cx="9067800" cy="6771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mode is </a:t>
            </a:r>
            <a:r>
              <a:rPr lang="en-US" sz="2400" b="1" dirty="0" smtClean="0"/>
              <a:t>Republican</a:t>
            </a:r>
            <a:r>
              <a:rPr lang="en-US" sz="2400" dirty="0" smtClean="0"/>
              <a:t>. It means that more U.S. Presidents have been Republican than any other party. 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91" y="1981200"/>
            <a:ext cx="4041985" cy="360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5638800" cy="149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36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720" y="4927537"/>
            <a:ext cx="2667000" cy="9057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Red</a:t>
            </a:r>
            <a:r>
              <a:rPr lang="en-US" sz="2400" dirty="0" smtClean="0"/>
              <a:t>, </a:t>
            </a:r>
            <a:r>
              <a:rPr lang="en-US" sz="2400" b="1" dirty="0" smtClean="0"/>
              <a:t>green</a:t>
            </a:r>
            <a:r>
              <a:rPr lang="en-US" sz="2400" dirty="0" smtClean="0"/>
              <a:t>, and </a:t>
            </a:r>
            <a:r>
              <a:rPr lang="en-US" sz="2400" b="1" dirty="0" smtClean="0"/>
              <a:t>pink</a:t>
            </a:r>
            <a:r>
              <a:rPr lang="en-US" sz="2400" dirty="0" smtClean="0"/>
              <a:t> were chosen more than any other color. 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51" y="2819400"/>
            <a:ext cx="4744329" cy="298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51" y="360575"/>
            <a:ext cx="4374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320" y="228600"/>
            <a:ext cx="2971800" cy="357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8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04800"/>
            <a:ext cx="7000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117193" cy="244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454" y="1835805"/>
            <a:ext cx="4491089" cy="13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8" y="3962400"/>
            <a:ext cx="411480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454" y="4419600"/>
            <a:ext cx="445709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035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57201"/>
            <a:ext cx="5791199" cy="137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4724400" cy="318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36" y="22860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36" y="4419600"/>
            <a:ext cx="3962400" cy="104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63836" y="3501479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10 students</a:t>
            </a:r>
            <a:endParaRPr lang="en-US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98472" y="5621152"/>
                <a:ext cx="3359728" cy="1070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472" y="5621152"/>
                <a:ext cx="3359728" cy="10705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8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178</TotalTime>
  <Words>95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Courier New</vt:lpstr>
      <vt:lpstr>Trebuchet MS</vt:lpstr>
      <vt:lpstr>Verdana</vt:lpstr>
      <vt:lpstr>Wingdings 2</vt:lpstr>
      <vt:lpstr>Summer</vt:lpstr>
      <vt:lpstr>STINKY FEET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STINKY FEET</dc:title>
  <dc:creator>Samantha</dc:creator>
  <cp:lastModifiedBy>Horn, Samantha</cp:lastModifiedBy>
  <cp:revision>24</cp:revision>
  <dcterms:created xsi:type="dcterms:W3CDTF">2015-01-11T19:45:54Z</dcterms:created>
  <dcterms:modified xsi:type="dcterms:W3CDTF">2015-01-14T15:42:13Z</dcterms:modified>
</cp:coreProperties>
</file>