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84F323-F993-4FD0-97C1-81107B862F4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29B90D-6DDF-4FD5-9ABD-8FCF5F8E72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5652868" cy="286816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Stinky Feet</a:t>
            </a:r>
            <a:endParaRPr lang="en-US" sz="9600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800600"/>
            <a:ext cx="5114778" cy="110124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Chapter 5 Review</a:t>
            </a:r>
            <a:endParaRPr lang="en-US" sz="4400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pic>
        <p:nvPicPr>
          <p:cNvPr id="1026" name="Picture 2" descr="C:\Users\owner\AppData\Local\Microsoft\Windows\Temporary Internet Files\Content.IE5\CQYM9A59\MC900448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wner\AppData\Local\Microsoft\Windows\Temporary Internet Files\Content.IE5\CQYM9A59\MC900448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9530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wner\AppData\Local\Microsoft\Windows\Temporary Internet Files\Content.IE5\CQYM9A59\MC900448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212786"/>
            <a:ext cx="7170011" cy="290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92004"/>
            <a:ext cx="1007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13.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6388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60% of 25 = 15 games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8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1447800"/>
            <a:ext cx="81534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Write each decimal 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as a fraction 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in simplest form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00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1.    0.35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39436" y="4510168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</a:t>
            </a:r>
            <a:r>
              <a:rPr lang="en-US" sz="4400" dirty="0" smtClean="0"/>
              <a:t>.    0.072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867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3</a:t>
            </a:r>
            <a:r>
              <a:rPr lang="en-US" sz="4400" dirty="0" smtClean="0"/>
              <a:t>.    2.6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191000" y="3072368"/>
                <a:ext cx="3733800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072368"/>
                <a:ext cx="3733800" cy="10671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073236" y="4361312"/>
                <a:ext cx="3733800" cy="1112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36" y="4361312"/>
                <a:ext cx="3733800" cy="1112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87982" y="5718544"/>
                <a:ext cx="3733800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44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982" y="5718544"/>
                <a:ext cx="3733800" cy="10671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27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02841"/>
            <a:ext cx="7391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303355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4.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5200" y="4953000"/>
                <a:ext cx="3733800" cy="1425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6000" dirty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3733800" cy="14259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33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03868"/>
            <a:ext cx="7315200" cy="28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2" y="1331577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5</a:t>
            </a:r>
            <a:r>
              <a:rPr lang="en-US" sz="4400" dirty="0" smtClean="0"/>
              <a:t>.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91000" y="4648200"/>
                <a:ext cx="3733800" cy="1423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3733800" cy="14235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60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467600" cy="359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82" y="1331577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499187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</a:t>
            </a:r>
            <a:r>
              <a:rPr lang="en-US" sz="4400" b="1" dirty="0" smtClean="0">
                <a:solidFill>
                  <a:srgbClr val="FF0000"/>
                </a:solidFill>
              </a:rPr>
              <a:t>0.32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3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81" y="1331577"/>
            <a:ext cx="7322127" cy="316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82" y="1331577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7</a:t>
            </a:r>
            <a:r>
              <a:rPr lang="en-US" sz="4400" dirty="0" smtClean="0"/>
              <a:t>.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5200" y="4523509"/>
                <a:ext cx="3733800" cy="2098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1.35 </m:t>
                    </m:r>
                    <m:r>
                      <m:rPr>
                        <m:sty m:val="p"/>
                      </m:rPr>
                      <a:rPr lang="en-US" sz="6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and</m:t>
                    </m:r>
                    <m:r>
                      <a:rPr lang="en-US" sz="6000" b="0" i="0" dirty="0" smtClean="0">
                        <a:solidFill>
                          <a:srgbClr val="FF0000"/>
                        </a:solidFill>
                        <a:latin typeface="Cambria Math"/>
                      </a:rPr>
                      <m:t> 1</m:t>
                    </m:r>
                    <m:f>
                      <m:fPr>
                        <m:ctrlP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6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23509"/>
                <a:ext cx="3733800" cy="2098716"/>
              </a:xfrm>
              <a:prstGeom prst="rect">
                <a:avLst/>
              </a:prstGeom>
              <a:blipFill rotWithShape="1">
                <a:blip r:embed="rId3"/>
                <a:stretch>
                  <a:fillRect r="-14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514600" y="3505200"/>
            <a:ext cx="76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1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7200"/>
            <a:ext cx="813261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2542307" cy="195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961" y="4724400"/>
            <a:ext cx="3666692" cy="1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77336"/>
            <a:ext cx="2940058" cy="192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241530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8.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01432" y="4724400"/>
            <a:ext cx="1007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10.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2410946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9.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37934" y="2795666"/>
                <a:ext cx="99418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en-US" sz="6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934" y="2795666"/>
                <a:ext cx="994182" cy="10156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717298" y="5165747"/>
                <a:ext cx="99257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6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298" y="5165747"/>
                <a:ext cx="992579" cy="101566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612262" y="2769286"/>
                <a:ext cx="99418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6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262" y="2769286"/>
                <a:ext cx="994182" cy="1015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57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20" y="949036"/>
            <a:ext cx="709006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914913"/>
            <a:ext cx="1007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11.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293464"/>
            <a:ext cx="373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</a:t>
            </a:r>
            <a:r>
              <a:rPr lang="en-US" sz="4400" b="1" dirty="0" smtClean="0">
                <a:solidFill>
                  <a:srgbClr val="FF0000"/>
                </a:solidFill>
              </a:rPr>
              <a:t>Miguel (1/8 = 12.5%)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00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85" y="1219200"/>
            <a:ext cx="710391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92004"/>
            <a:ext cx="1007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12.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0292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10% of 800 = 80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About 80 students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72100" y="3429000"/>
            <a:ext cx="15621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87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106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Stinky Feet</vt:lpstr>
      <vt:lpstr>Write each decimal  as a fraction  in simplest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Stinky Feet</dc:title>
  <dc:creator>Samantha</dc:creator>
  <cp:lastModifiedBy>Samantha</cp:lastModifiedBy>
  <cp:revision>16</cp:revision>
  <dcterms:created xsi:type="dcterms:W3CDTF">2014-11-30T18:04:38Z</dcterms:created>
  <dcterms:modified xsi:type="dcterms:W3CDTF">2014-11-30T19:13:32Z</dcterms:modified>
</cp:coreProperties>
</file>