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89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0" r:id="rId33"/>
    <p:sldId id="291" r:id="rId34"/>
    <p:sldId id="292" r:id="rId35"/>
    <p:sldId id="293" r:id="rId36"/>
    <p:sldId id="28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844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14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828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66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200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23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26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94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38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0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784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4ACF1E2-342A-4127-8082-00A5FB3BCBE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B75E4F-090A-4203-8BEF-DDC6992C3D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09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4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 Test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Sixth Grade Practice for FSA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8990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9" y="1320597"/>
            <a:ext cx="12121301" cy="442826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762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479" y="1379153"/>
            <a:ext cx="3395080" cy="42333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0216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59" y="475100"/>
            <a:ext cx="11380834" cy="2015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631" y="2490952"/>
            <a:ext cx="3124200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343" y="4506804"/>
            <a:ext cx="3152775" cy="2028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8864" y="2490952"/>
            <a:ext cx="2924175" cy="2000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0763" y="4516329"/>
            <a:ext cx="3000375" cy="2019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22912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559" y="989029"/>
            <a:ext cx="11083322" cy="534174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3600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1145" y="183108"/>
            <a:ext cx="8229600" cy="66894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3164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22" y="1157616"/>
            <a:ext cx="11264054" cy="440002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0434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6807200" y="294685"/>
            <a:ext cx="6054863" cy="629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.    </a:t>
            </a:r>
            <a:endParaRPr kumimoji="0" lang="en-US" sz="5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  </a:t>
            </a:r>
            <a:endParaRPr kumimoji="0" lang="en-US" sz="5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  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  </a:t>
            </a:r>
            <a:r>
              <a:rPr kumimoji="0" lang="en-US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86" y="294685"/>
            <a:ext cx="10654479" cy="43496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8238" y="4644379"/>
            <a:ext cx="1309554" cy="21935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7271" y="4778415"/>
            <a:ext cx="1203996" cy="20594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36025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1045"/>
            <a:ext cx="12068866" cy="442994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0779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635" y="244502"/>
            <a:ext cx="10247586" cy="644627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949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169" y="194402"/>
            <a:ext cx="9515914" cy="666359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0261599" y="51308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3087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04" y="67426"/>
            <a:ext cx="10704786" cy="65401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8920" y="2886275"/>
            <a:ext cx="5933080" cy="286259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661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66" y="574702"/>
            <a:ext cx="9331544" cy="60619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8499" b="18437"/>
          <a:stretch/>
        </p:blipFill>
        <p:spPr>
          <a:xfrm>
            <a:off x="2963892" y="5013433"/>
            <a:ext cx="1844591" cy="16869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0418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10" y="791067"/>
            <a:ext cx="10268705" cy="472686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2248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773" y="0"/>
            <a:ext cx="8418786" cy="68073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5553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63" y="1414955"/>
            <a:ext cx="11586669" cy="421333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2649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116" y="869571"/>
            <a:ext cx="9585435" cy="475140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1170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370" y="518291"/>
            <a:ext cx="10564912" cy="564602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317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053" y="23632"/>
            <a:ext cx="9029864" cy="6834368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2501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138" y="122917"/>
            <a:ext cx="8960890" cy="67350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b="10924"/>
          <a:stretch/>
        </p:blipFill>
        <p:spPr>
          <a:xfrm>
            <a:off x="5247868" y="5139559"/>
            <a:ext cx="4861331" cy="16711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26792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725" y="180776"/>
            <a:ext cx="8362950" cy="66772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421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73" y="1209492"/>
            <a:ext cx="11908734" cy="450434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170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674" y="883812"/>
            <a:ext cx="9978547" cy="535174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015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242" y="292319"/>
            <a:ext cx="8103311" cy="63501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3158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79" y="1176119"/>
            <a:ext cx="10085333" cy="482268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1733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725" y="713718"/>
            <a:ext cx="9291637" cy="551128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6422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553" y="142133"/>
            <a:ext cx="8655268" cy="671586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8907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1214" y="66594"/>
            <a:ext cx="5824702" cy="67914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39553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824" y="269346"/>
            <a:ext cx="7889328" cy="62499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02392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41600" y="1460500"/>
            <a:ext cx="6896100" cy="396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Keep Practicing!</a:t>
            </a:r>
            <a:endParaRPr 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0818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631605"/>
            <a:ext cx="7055233" cy="60473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4913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51" y="1503143"/>
            <a:ext cx="10362581" cy="396749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5685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733" y="1590182"/>
            <a:ext cx="10955913" cy="394351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5569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854" y="1567354"/>
            <a:ext cx="11861257" cy="390327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8413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9" y="1663900"/>
            <a:ext cx="11942171" cy="3908042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2051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16" y="1368972"/>
            <a:ext cx="11078935" cy="44958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109199" y="4978400"/>
            <a:ext cx="1794933" cy="154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0793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270</TotalTime>
  <Words>79</Words>
  <Application>Microsoft Office PowerPoint</Application>
  <PresentationFormat>Widescreen</PresentationFormat>
  <Paragraphs>41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Aharoni</vt:lpstr>
      <vt:lpstr>Arial</vt:lpstr>
      <vt:lpstr>Tw Cen MT</vt:lpstr>
      <vt:lpstr>Tw Cen MT Condensed</vt:lpstr>
      <vt:lpstr>Wingdings 3</vt:lpstr>
      <vt:lpstr>Integral</vt:lpstr>
      <vt:lpstr>DE Test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Goodwin</dc:creator>
  <cp:lastModifiedBy>Lynda Corlett</cp:lastModifiedBy>
  <cp:revision>79</cp:revision>
  <dcterms:created xsi:type="dcterms:W3CDTF">2013-12-04T20:34:12Z</dcterms:created>
  <dcterms:modified xsi:type="dcterms:W3CDTF">2015-01-08T17:04:24Z</dcterms:modified>
</cp:coreProperties>
</file>