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9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4F13-9CBF-4214-9743-2C1D170D54E1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0" y="1676400"/>
            <a:ext cx="3149959" cy="259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873" y="1662919"/>
            <a:ext cx="4648200" cy="505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6" y="5462220"/>
            <a:ext cx="4287983" cy="139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7" y="4356494"/>
            <a:ext cx="2112818" cy="110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188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Complete on a piece of notebook paper.  Put your heading in the upper right corner.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title is “FSA Countdown: Week 1 Day 1”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88873" y="1406876"/>
            <a:ext cx="0" cy="53911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4690" y="4275116"/>
            <a:ext cx="436418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4690" y="5456281"/>
            <a:ext cx="436418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61109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4555908"/>
            <a:ext cx="1631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477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6160108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3729233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0" y="4413074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05600" y="5102338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1200" y="5715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28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Complete on the same piece of notebook paper.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title is “FSA Countdown: Week 1 Day 2”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1406875"/>
            <a:ext cx="0" cy="53911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9" y="1406875"/>
            <a:ext cx="4627177" cy="156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8" y="4319575"/>
            <a:ext cx="4584261" cy="185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3086100" cy="156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19575"/>
            <a:ext cx="4038600" cy="201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H="1">
            <a:off x="58012" y="3810000"/>
            <a:ext cx="89335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09800" y="2975643"/>
            <a:ext cx="1631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6749" y="5984934"/>
            <a:ext cx="1631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9015" y="2975643"/>
            <a:ext cx="1631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2.712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284" y="5983154"/>
            <a:ext cx="1631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24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Complete on the same piece of notebook paper.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title is “FSA Countdown: Week 1 Day 3”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1305818"/>
            <a:ext cx="0" cy="53911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8012" y="3810000"/>
            <a:ext cx="89335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9" y="4053534"/>
            <a:ext cx="3804661" cy="211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4" y="1551271"/>
            <a:ext cx="3124200" cy="116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630" y="1320614"/>
            <a:ext cx="4959728" cy="225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630" y="4001387"/>
            <a:ext cx="5007370" cy="230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752600" y="2972559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1.70829</a:t>
            </a:r>
            <a:endParaRPr lang="en-US" sz="4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07481" y="5497400"/>
                <a:ext cx="2731119" cy="134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𝟑𝟔</m:t>
                    </m:r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 or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 +</m:t>
                    </m:r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  <m:sup>
                        <m:r>
                          <a:rPr lang="en-US" sz="4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481" y="5497400"/>
                <a:ext cx="2731119" cy="1349600"/>
              </a:xfrm>
              <a:prstGeom prst="rect">
                <a:avLst/>
              </a:prstGeom>
              <a:blipFill rotWithShape="1">
                <a:blip r:embed="rId6"/>
                <a:stretch>
                  <a:fillRect t="-6787" r="-3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791200" y="31021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 Liters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4806" y="6179886"/>
            <a:ext cx="4619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GCF = 18 students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106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</dc:creator>
  <cp:lastModifiedBy>Samantha</cp:lastModifiedBy>
  <cp:revision>7</cp:revision>
  <dcterms:created xsi:type="dcterms:W3CDTF">2015-03-22T19:55:06Z</dcterms:created>
  <dcterms:modified xsi:type="dcterms:W3CDTF">2015-03-22T20:45:06Z</dcterms:modified>
</cp:coreProperties>
</file>