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4F13-9CBF-4214-9743-2C1D170D54E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8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Title your paper “FSA Countdown: Week 2 Day 1”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79819" y="545101"/>
            <a:ext cx="34636" cy="62529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4689" y="3073739"/>
            <a:ext cx="871451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5" y="545101"/>
            <a:ext cx="4662828" cy="247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3" y="3191591"/>
            <a:ext cx="4267200" cy="357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8" y="3191591"/>
            <a:ext cx="4184073" cy="350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55" y="693292"/>
            <a:ext cx="4191000" cy="223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1800" y="1932709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75319" y="1932709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562" y="367155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81800" y="401987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628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-10970"/>
            <a:ext cx="967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</a:t>
            </a:r>
            <a:r>
              <a:rPr lang="en-US" sz="3200" dirty="0" smtClean="0"/>
              <a:t>Title the same paper </a:t>
            </a:r>
            <a:r>
              <a:rPr lang="en-US" sz="3200" dirty="0" smtClean="0"/>
              <a:t>“FSA Countdown: Week 2 Day 2”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573805"/>
            <a:ext cx="0" cy="62242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2847805"/>
            <a:ext cx="89335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" y="2948666"/>
            <a:ext cx="4800599" cy="382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435" y="2903223"/>
            <a:ext cx="4217973" cy="387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435" y="529357"/>
            <a:ext cx="4217973" cy="221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" y="529357"/>
            <a:ext cx="4821381" cy="221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7000" y="164522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64928" y="167293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4155063"/>
            <a:ext cx="1248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(-7,-4)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2128" y="5715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Samantha</cp:lastModifiedBy>
  <cp:revision>23</cp:revision>
  <dcterms:created xsi:type="dcterms:W3CDTF">2015-03-22T19:55:06Z</dcterms:created>
  <dcterms:modified xsi:type="dcterms:W3CDTF">2015-03-29T12:40:25Z</dcterms:modified>
</cp:coreProperties>
</file>