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4F13-9CBF-4214-9743-2C1D170D54E1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F23-4322-47BD-870E-1F1C04AA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47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4F13-9CBF-4214-9743-2C1D170D54E1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F23-4322-47BD-870E-1F1C04AA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60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4F13-9CBF-4214-9743-2C1D170D54E1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F23-4322-47BD-870E-1F1C04AA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4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4F13-9CBF-4214-9743-2C1D170D54E1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F23-4322-47BD-870E-1F1C04AA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15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4F13-9CBF-4214-9743-2C1D170D54E1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F23-4322-47BD-870E-1F1C04AA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010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4F13-9CBF-4214-9743-2C1D170D54E1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F23-4322-47BD-870E-1F1C04AA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225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4F13-9CBF-4214-9743-2C1D170D54E1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F23-4322-47BD-870E-1F1C04AA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32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4F13-9CBF-4214-9743-2C1D170D54E1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F23-4322-47BD-870E-1F1C04AA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93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4F13-9CBF-4214-9743-2C1D170D54E1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F23-4322-47BD-870E-1F1C04AA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907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4F13-9CBF-4214-9743-2C1D170D54E1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F23-4322-47BD-870E-1F1C04AA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692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4F13-9CBF-4214-9743-2C1D170D54E1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F23-4322-47BD-870E-1F1C04AA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518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E4F13-9CBF-4214-9743-2C1D170D54E1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26F23-4322-47BD-870E-1F1C04AA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063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1881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Title your paper “FSA Countdown: Week 3 Day 1”</a:t>
            </a:r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814455" y="545101"/>
            <a:ext cx="34636" cy="62529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3907" y="3328950"/>
            <a:ext cx="8714511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459821"/>
            <a:ext cx="4558148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5290" y="545101"/>
            <a:ext cx="4114800" cy="2744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4508" y="3386277"/>
            <a:ext cx="4204855" cy="3419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6" y="3399610"/>
            <a:ext cx="3934694" cy="2705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627" y="4555786"/>
            <a:ext cx="3380510" cy="2302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706837" y="22860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10</a:t>
            </a:r>
            <a:r>
              <a:rPr lang="en-US" sz="3600" b="1" i="1" dirty="0" smtClean="0">
                <a:solidFill>
                  <a:srgbClr val="FF0000"/>
                </a:solidFill>
              </a:rPr>
              <a:t>x</a:t>
            </a:r>
            <a:r>
              <a:rPr lang="en-US" sz="3600" b="1" dirty="0" smtClean="0">
                <a:solidFill>
                  <a:srgbClr val="FF0000"/>
                </a:solidFill>
              </a:rPr>
              <a:t> + 35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46071" y="1639669"/>
            <a:ext cx="2060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Yes. Both expressions are equivalent.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80564" y="4772703"/>
            <a:ext cx="439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326088" y="5454850"/>
            <a:ext cx="439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780564" y="5943600"/>
            <a:ext cx="439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308774" y="6266765"/>
            <a:ext cx="439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616283" y="5385297"/>
            <a:ext cx="439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5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844144" y="5694951"/>
            <a:ext cx="8434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320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920342" y="4739362"/>
            <a:ext cx="6321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80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042563" y="4908243"/>
            <a:ext cx="106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</a:rPr>
              <a:t>d</a:t>
            </a:r>
            <a:r>
              <a:rPr lang="en-US" sz="2800" b="1" dirty="0" smtClean="0">
                <a:solidFill>
                  <a:srgbClr val="FF0000"/>
                </a:solidFill>
              </a:rPr>
              <a:t> = 40</a:t>
            </a:r>
            <a:r>
              <a:rPr lang="en-US" sz="2800" b="1" i="1" dirty="0" smtClean="0">
                <a:solidFill>
                  <a:srgbClr val="FF0000"/>
                </a:solidFill>
              </a:rPr>
              <a:t>h</a:t>
            </a:r>
            <a:endParaRPr lang="en-US" sz="2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829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0" grpId="0"/>
      <p:bldP spid="21" grpId="0"/>
      <p:bldP spid="22" grpId="0"/>
      <p:bldP spid="23" grpId="0"/>
      <p:bldP spid="24" grpId="0"/>
      <p:bldP spid="28" grpId="0"/>
      <p:bldP spid="29" grpId="0"/>
      <p:bldP spid="30" grpId="0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38100" y="-10970"/>
            <a:ext cx="967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*</a:t>
            </a:r>
            <a:r>
              <a:rPr lang="en-US" sz="3200" dirty="0" smtClean="0"/>
              <a:t>Title the same paper “FSA Countdown: Week 3 Day 2”</a:t>
            </a:r>
            <a:endParaRPr lang="en-US" sz="32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876800" y="573805"/>
            <a:ext cx="0" cy="622420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0" y="3124200"/>
            <a:ext cx="893358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1436" y="3221182"/>
            <a:ext cx="4232564" cy="3604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3" y="457200"/>
            <a:ext cx="4793673" cy="2543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4775" y="566878"/>
            <a:ext cx="4064000" cy="2433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3004704" y="1783773"/>
            <a:ext cx="439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A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33309" y="2548645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96 cubic inches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12629" y="5873881"/>
            <a:ext cx="439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C</a:t>
            </a: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3" y="3221182"/>
            <a:ext cx="4759037" cy="3610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91986" y="3735322"/>
            <a:ext cx="838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8 </a:t>
            </a:r>
            <a:r>
              <a:rPr lang="en-US" b="1" dirty="0" smtClean="0"/>
              <a:t>cm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109577" y="5517512"/>
            <a:ext cx="87162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3</a:t>
            </a:r>
            <a:r>
              <a:rPr lang="en-US" b="1" dirty="0" smtClean="0"/>
              <a:t>.5 </a:t>
            </a:r>
            <a:r>
              <a:rPr lang="en-US" b="1" dirty="0" smtClean="0"/>
              <a:t>cm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58536" y="4561684"/>
            <a:ext cx="838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4</a:t>
            </a:r>
            <a:r>
              <a:rPr lang="en-US" b="1" dirty="0" smtClean="0"/>
              <a:t> </a:t>
            </a:r>
            <a:r>
              <a:rPr lang="en-US" b="1" dirty="0" smtClean="0"/>
              <a:t>cm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485164" y="5258328"/>
            <a:ext cx="23327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23 square cm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5873880"/>
            <a:ext cx="1828800" cy="9516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276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</TotalTime>
  <Words>60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</dc:creator>
  <cp:lastModifiedBy>Matt Horn</cp:lastModifiedBy>
  <cp:revision>46</cp:revision>
  <dcterms:created xsi:type="dcterms:W3CDTF">2015-03-22T19:55:06Z</dcterms:created>
  <dcterms:modified xsi:type="dcterms:W3CDTF">2015-04-04T19:20:31Z</dcterms:modified>
</cp:coreProperties>
</file>