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0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9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4F13-9CBF-4214-9743-2C1D170D54E1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6F23-4322-47BD-870E-1F1C04AA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6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855" y="3428404"/>
            <a:ext cx="4177146" cy="336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27" y="551611"/>
            <a:ext cx="4225636" cy="265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7" y="545100"/>
            <a:ext cx="4636876" cy="266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188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Title your paper “FSA Countdown: Week 4 Day 1”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14455" y="545101"/>
            <a:ext cx="34636" cy="62529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3907" y="3328950"/>
            <a:ext cx="871451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2101333"/>
            <a:ext cx="800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68589" y="2516831"/>
            <a:ext cx="626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9000" y="5617299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3" y="3389004"/>
            <a:ext cx="4655059" cy="346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143000" y="4908242"/>
            <a:ext cx="838200" cy="2152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28700" y="6096000"/>
            <a:ext cx="952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14400" y="5465879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165514" y="6477000"/>
            <a:ext cx="815686" cy="2133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8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" y="-10970"/>
            <a:ext cx="967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</a:t>
            </a:r>
            <a:r>
              <a:rPr lang="en-US" sz="3200" dirty="0" smtClean="0"/>
              <a:t>Title the same paper “FSA Countdown: Week 4 Day 2”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573805"/>
            <a:ext cx="0" cy="62242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1600" y="990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</a:t>
            </a:r>
            <a:r>
              <a:rPr lang="en-US" sz="2800" i="1" dirty="0" smtClean="0"/>
              <a:t>area</a:t>
            </a:r>
            <a:r>
              <a:rPr lang="en-US" sz="2800" dirty="0" smtClean="0"/>
              <a:t> of polygon ABCDEF.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181600" y="3663977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</a:t>
            </a:r>
            <a:r>
              <a:rPr lang="en-US" sz="2800" i="1" dirty="0" smtClean="0"/>
              <a:t>perimeter</a:t>
            </a:r>
            <a:r>
              <a:rPr lang="en-US" sz="2800" dirty="0" smtClean="0"/>
              <a:t> of polygon ABCDEF.</a:t>
            </a:r>
            <a:endParaRPr lang="en-US" sz="280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61998"/>
            <a:ext cx="4571999" cy="15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2192456"/>
            <a:ext cx="4800600" cy="4588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1524000" y="2971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2971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483819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7829" y="483819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9219" y="38007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90330" y="38007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61730" y="2678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264640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429" y="5035929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429" y="347931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0336" y="347931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492112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stCxn id="12" idx="6"/>
            <a:endCxn id="11" idx="2"/>
          </p:cNvCxnSpPr>
          <p:nvPr/>
        </p:nvCxnSpPr>
        <p:spPr>
          <a:xfrm>
            <a:off x="760229" y="4914391"/>
            <a:ext cx="28973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" idx="4"/>
          </p:cNvCxnSpPr>
          <p:nvPr/>
        </p:nvCxnSpPr>
        <p:spPr>
          <a:xfrm>
            <a:off x="1600200" y="3124200"/>
            <a:ext cx="0" cy="6765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1" idx="0"/>
          </p:cNvCxnSpPr>
          <p:nvPr/>
        </p:nvCxnSpPr>
        <p:spPr>
          <a:xfrm>
            <a:off x="3733800" y="3124199"/>
            <a:ext cx="0" cy="17139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7"/>
          </p:cNvCxnSpPr>
          <p:nvPr/>
        </p:nvCxnSpPr>
        <p:spPr>
          <a:xfrm flipH="1" flipV="1">
            <a:off x="735419" y="3953196"/>
            <a:ext cx="2492" cy="9073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1619" y="3848643"/>
            <a:ext cx="6787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0" idx="2"/>
          </p:cNvCxnSpPr>
          <p:nvPr/>
        </p:nvCxnSpPr>
        <p:spPr>
          <a:xfrm>
            <a:off x="1676400" y="30480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TextBox 2054"/>
          <p:cNvSpPr txBox="1"/>
          <p:nvPr/>
        </p:nvSpPr>
        <p:spPr>
          <a:xfrm>
            <a:off x="5486400" y="2286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110 square units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86400" y="4990591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46 units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/>
      <p:bldP spid="15" grpId="0"/>
      <p:bldP spid="16" grpId="0"/>
      <p:bldP spid="17" grpId="0"/>
      <p:bldP spid="18" grpId="0"/>
      <p:bldP spid="19" grpId="0"/>
      <p:bldP spid="2055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897" y="545101"/>
            <a:ext cx="4206611" cy="290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188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Title </a:t>
            </a:r>
            <a:r>
              <a:rPr lang="en-US" sz="2800" dirty="0" smtClean="0"/>
              <a:t>the same </a:t>
            </a:r>
            <a:r>
              <a:rPr lang="en-US" sz="2800" dirty="0" smtClean="0"/>
              <a:t>paper “FSA Countdown: Week 4 Day </a:t>
            </a:r>
            <a:r>
              <a:rPr lang="en-US" sz="2800" dirty="0" smtClean="0"/>
              <a:t>3”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14455" y="545101"/>
            <a:ext cx="34636" cy="62529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3907" y="3505200"/>
            <a:ext cx="871451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38660" y="2924974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26</a:t>
            </a:r>
            <a:r>
              <a:rPr lang="en-US" sz="3200" b="1" i="1" dirty="0" smtClean="0">
                <a:solidFill>
                  <a:srgbClr val="FF0000"/>
                </a:solidFill>
              </a:rPr>
              <a:t>a </a:t>
            </a:r>
            <a:r>
              <a:rPr lang="en-US" sz="3200" b="1" dirty="0" smtClean="0">
                <a:solidFill>
                  <a:srgbClr val="FF0000"/>
                </a:solidFill>
              </a:rPr>
              <a:t>+ 16</a:t>
            </a:r>
            <a:r>
              <a:rPr lang="en-US" sz="3200" b="1" i="1" dirty="0" smtClean="0">
                <a:solidFill>
                  <a:srgbClr val="FF0000"/>
                </a:solidFill>
              </a:rPr>
              <a:t>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6" y="545101"/>
            <a:ext cx="4620493" cy="290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1600200"/>
            <a:ext cx="2286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" y="2897517"/>
            <a:ext cx="2286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6007" y="2572603"/>
            <a:ext cx="2286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7" y="3533534"/>
            <a:ext cx="4620492" cy="317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145697" y="629998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35</a:t>
            </a:r>
            <a:r>
              <a:rPr lang="en-US" sz="2400" b="1" i="1" dirty="0">
                <a:solidFill>
                  <a:srgbClr val="FF0000"/>
                </a:solidFill>
              </a:rPr>
              <a:t>b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= 665     </a:t>
            </a:r>
            <a:r>
              <a:rPr lang="en-US" sz="2400" b="1" i="1" dirty="0" smtClean="0">
                <a:solidFill>
                  <a:srgbClr val="FF0000"/>
                </a:solidFill>
              </a:rPr>
              <a:t>b </a:t>
            </a:r>
            <a:r>
              <a:rPr lang="en-US" sz="2400" b="1" dirty="0" smtClean="0">
                <a:solidFill>
                  <a:srgbClr val="FF0000"/>
                </a:solidFill>
              </a:rPr>
              <a:t>= 19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781" y="3583817"/>
            <a:ext cx="3914765" cy="106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897" y="5163922"/>
            <a:ext cx="4206611" cy="93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7620000" y="5393400"/>
            <a:ext cx="246185" cy="2039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562600" y="5495392"/>
            <a:ext cx="20574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4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 animBg="1"/>
      <p:bldP spid="18" grpId="0" animBg="1"/>
      <p:bldP spid="19" grpId="0" animBg="1"/>
      <p:bldP spid="22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76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</dc:creator>
  <cp:lastModifiedBy>Samantha</cp:lastModifiedBy>
  <cp:revision>67</cp:revision>
  <dcterms:created xsi:type="dcterms:W3CDTF">2015-03-22T19:55:06Z</dcterms:created>
  <dcterms:modified xsi:type="dcterms:W3CDTF">2015-04-12T18:55:39Z</dcterms:modified>
</cp:coreProperties>
</file>