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1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1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2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3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9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0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9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1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E4F13-9CBF-4214-9743-2C1D170D54E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6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4163978"/>
            <a:ext cx="4252912" cy="240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" y="4160566"/>
            <a:ext cx="4677345" cy="268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-80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Title your paper “FSA Countdown: Week </a:t>
            </a:r>
            <a:r>
              <a:rPr lang="en-US" sz="2400" dirty="0" smtClean="0"/>
              <a:t>5 </a:t>
            </a:r>
            <a:r>
              <a:rPr lang="en-US" sz="2400" dirty="0" smtClean="0"/>
              <a:t>Day </a:t>
            </a:r>
            <a:r>
              <a:rPr lang="en-US" sz="2400" dirty="0" smtClean="0"/>
              <a:t>1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14455" y="545101"/>
            <a:ext cx="34636" cy="62529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3907" y="4038600"/>
            <a:ext cx="871451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90404" y="5799257"/>
            <a:ext cx="800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B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6405" y="6028573"/>
            <a:ext cx="26720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450 words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80" y="522411"/>
            <a:ext cx="4456720" cy="3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290404" y="2516831"/>
            <a:ext cx="626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B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484069"/>
            <a:ext cx="900112" cy="349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562" y="776792"/>
            <a:ext cx="3930855" cy="315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61372" y="2110854"/>
            <a:ext cx="159544" cy="10880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261372" y="2667000"/>
            <a:ext cx="159544" cy="10880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261372" y="3535953"/>
            <a:ext cx="159544" cy="10880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2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  <p:bldP spid="17" grpId="0"/>
      <p:bldP spid="3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" y="-10970"/>
            <a:ext cx="967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*</a:t>
            </a:r>
            <a:r>
              <a:rPr lang="en-US" sz="3200" dirty="0" smtClean="0"/>
              <a:t>Title the same paper “FSA Countdown: Week </a:t>
            </a:r>
            <a:r>
              <a:rPr lang="en-US" sz="3200" dirty="0" smtClean="0"/>
              <a:t>5 </a:t>
            </a:r>
            <a:r>
              <a:rPr lang="en-US" sz="3200" dirty="0" smtClean="0"/>
              <a:t>Day 2”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573805"/>
            <a:ext cx="0" cy="62242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7" y="573805"/>
            <a:ext cx="4724400" cy="62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581400" y="5715000"/>
            <a:ext cx="626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645" y="573264"/>
            <a:ext cx="4191000" cy="437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5635957" y="5725236"/>
            <a:ext cx="33846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8.64 square cm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7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4" y="4223348"/>
            <a:ext cx="4735002" cy="267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-80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Title </a:t>
            </a:r>
            <a:r>
              <a:rPr lang="en-US" sz="2400" dirty="0" smtClean="0"/>
              <a:t>the same</a:t>
            </a:r>
            <a:r>
              <a:rPr lang="en-US" sz="2400" dirty="0" smtClean="0"/>
              <a:t> </a:t>
            </a:r>
            <a:r>
              <a:rPr lang="en-US" sz="2400" dirty="0" smtClean="0"/>
              <a:t>paper “FSA Countdown: Week </a:t>
            </a:r>
            <a:r>
              <a:rPr lang="en-US" sz="2400" dirty="0" smtClean="0"/>
              <a:t>5 </a:t>
            </a:r>
            <a:r>
              <a:rPr lang="en-US" sz="2400" dirty="0" smtClean="0"/>
              <a:t>Day </a:t>
            </a:r>
            <a:r>
              <a:rPr lang="en-US" sz="2400" dirty="0"/>
              <a:t>3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14455" y="545101"/>
            <a:ext cx="34636" cy="62529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345" y="4190172"/>
            <a:ext cx="871451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90781" y="5867400"/>
            <a:ext cx="800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A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7" y="491704"/>
            <a:ext cx="4655439" cy="336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663485" y="2268367"/>
                <a:ext cx="626919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485" y="2268367"/>
                <a:ext cx="626919" cy="12448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7" y="491702"/>
            <a:ext cx="4274977" cy="143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51" y="1926069"/>
            <a:ext cx="4275003" cy="192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8195066" y="2183854"/>
                <a:ext cx="623351" cy="2006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5066" y="2183854"/>
                <a:ext cx="623351" cy="2006318"/>
              </a:xfrm>
              <a:prstGeom prst="rect">
                <a:avLst/>
              </a:prstGeom>
              <a:blipFill rotWithShape="1">
                <a:blip r:embed="rId7"/>
                <a:stretch>
                  <a:fillRect l="-24272" r="-27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610" y="4234526"/>
            <a:ext cx="4249390" cy="216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036936" y="6236092"/>
            <a:ext cx="2121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38 miles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6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66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</dc:creator>
  <cp:lastModifiedBy>Samantha</cp:lastModifiedBy>
  <cp:revision>76</cp:revision>
  <dcterms:created xsi:type="dcterms:W3CDTF">2015-03-22T19:55:06Z</dcterms:created>
  <dcterms:modified xsi:type="dcterms:W3CDTF">2015-04-23T03:39:10Z</dcterms:modified>
</cp:coreProperties>
</file>