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5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8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9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9EEA-619C-4F40-BE55-92CE11B95ADE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E28C-24A1-4A5C-912E-1E983866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2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157" y="1752600"/>
            <a:ext cx="5547934" cy="1470025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latin typeface="Goudy Old Style" panose="02020502050305020303" pitchFamily="18" charset="0"/>
              </a:rPr>
              <a:t>STINKY FEET</a:t>
            </a:r>
            <a:endParaRPr lang="en-US" sz="11500" b="1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210" y="4953000"/>
            <a:ext cx="7891507" cy="1905000"/>
          </a:xfrm>
        </p:spPr>
        <p:txBody>
          <a:bodyPr>
            <a:normAutofit fontScale="70000" lnSpcReduction="20000"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Midterm Review</a:t>
            </a:r>
          </a:p>
          <a:p>
            <a:r>
              <a:rPr lang="en-US" sz="60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6</a:t>
            </a:r>
            <a:r>
              <a:rPr lang="en-US" sz="6000" b="1" baseline="30000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th</a:t>
            </a:r>
            <a:r>
              <a:rPr lang="en-US" sz="60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Grade Advanced/Pre-IB Math</a:t>
            </a:r>
            <a:endParaRPr lang="en-US" sz="6000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8194" name="Picture 2" descr="http://www.softstarshoes.com/blog/wp-content/uploads/2013/02/warning-smelly-sho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091" y="1447800"/>
            <a:ext cx="303382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0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Find the </a:t>
            </a:r>
            <a:r>
              <a:rPr lang="en-US" sz="5400" b="1" i="1" dirty="0" smtClean="0"/>
              <a:t>mean</a:t>
            </a:r>
            <a:r>
              <a:rPr lang="en-US" sz="5400" b="1" dirty="0" smtClean="0"/>
              <a:t> for the data set</a:t>
            </a:r>
            <a:endParaRPr lang="en-US" sz="5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262562" cy="498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3615" y="1676400"/>
            <a:ext cx="1049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14.</a:t>
            </a:r>
            <a:r>
              <a:rPr lang="en-US" sz="4800" b="1" dirty="0" smtClean="0"/>
              <a:t>	</a:t>
            </a:r>
            <a:endParaRPr lang="en-US" sz="4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67599" y="4572000"/>
            <a:ext cx="1447799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88</a:t>
            </a:r>
            <a:endParaRPr lang="en-US" sz="5400" b="1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422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Find the </a:t>
            </a:r>
            <a:r>
              <a:rPr lang="en-US" sz="5400" b="1" i="1" dirty="0" smtClean="0"/>
              <a:t>median</a:t>
            </a:r>
            <a:r>
              <a:rPr lang="en-US" sz="5400" b="1" dirty="0" smtClean="0"/>
              <a:t>, </a:t>
            </a:r>
            <a:r>
              <a:rPr lang="en-US" sz="5400" b="1" i="1" dirty="0" smtClean="0"/>
              <a:t>mode</a:t>
            </a:r>
            <a:r>
              <a:rPr lang="en-US" sz="5400" b="1" dirty="0" smtClean="0"/>
              <a:t>, and </a:t>
            </a:r>
            <a:r>
              <a:rPr lang="en-US" sz="5400" b="1" i="1" dirty="0" smtClean="0"/>
              <a:t>range</a:t>
            </a:r>
            <a:r>
              <a:rPr lang="en-US" sz="5400" b="1" dirty="0" smtClean="0"/>
              <a:t> for the data set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84" y="2415570"/>
            <a:ext cx="8828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 startAt="15"/>
            </a:pPr>
            <a:r>
              <a:rPr lang="en-US" sz="4800" b="1" dirty="0" smtClean="0"/>
              <a:t>Minutes spent on homework:	18, 20, 22, 11, 19, 18, 18</a:t>
            </a:r>
            <a:r>
              <a:rPr lang="en-US" sz="4800" b="1" dirty="0" smtClean="0"/>
              <a:t>	</a:t>
            </a:r>
            <a:endParaRPr lang="en-US" sz="4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91889" y="4267200"/>
            <a:ext cx="4024745" cy="1808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Median:	18</a:t>
            </a:r>
          </a:p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Mode:		18</a:t>
            </a:r>
          </a:p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Range:		11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400" dirty="0" smtClean="0"/>
          </a:p>
          <a:p>
            <a:pPr marL="0" indent="0">
              <a:buFont typeface="Arial" pitchFamily="34" charset="0"/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3043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Identify the </a:t>
            </a:r>
            <a:r>
              <a:rPr lang="en-US" sz="4800" b="1" i="1" dirty="0" smtClean="0"/>
              <a:t>outlier</a:t>
            </a:r>
            <a:r>
              <a:rPr lang="en-US" sz="4800" b="1" dirty="0" smtClean="0"/>
              <a:t> in the data set. 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>Then, determine which measure of central tendency is affected most.</a:t>
            </a:r>
            <a:endParaRPr lang="en-US" sz="4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6999"/>
            <a:ext cx="5105400" cy="392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791200" y="3725027"/>
                <a:ext cx="3186545" cy="18089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</a:rPr>
                  <a:t>Outlier:	175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℉</m:t>
                    </m:r>
                  </m:oMath>
                </a14:m>
                <a:endParaRPr lang="en-US" sz="36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</a:rPr>
                  <a:t>Measure: Mean</a:t>
                </a:r>
                <a:endParaRPr lang="en-US" sz="36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725027"/>
                <a:ext cx="3186545" cy="1808986"/>
              </a:xfrm>
              <a:prstGeom prst="rect">
                <a:avLst/>
              </a:prstGeom>
              <a:blipFill rotWithShape="1">
                <a:blip r:embed="rId3"/>
                <a:stretch>
                  <a:fillRect l="-5736" t="-5051" r="-5736" b="-2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94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MULTIPLY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3627" y="1787098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1.	7.8 x 6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3626" y="3108881"/>
            <a:ext cx="716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2.	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772968"/>
            <a:ext cx="157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46.8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715000"/>
            <a:ext cx="4272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25.56 square feet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079078"/>
            <a:ext cx="7651260" cy="217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29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DIVIDE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3</a:t>
            </a:r>
            <a:r>
              <a:rPr lang="en-US" sz="4800" b="1" dirty="0" smtClean="0"/>
              <a:t>.</a:t>
            </a:r>
            <a:r>
              <a:rPr lang="en-US" sz="4800" b="1" dirty="0" smtClean="0"/>
              <a:t>	7.2 ÷ 3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1752599"/>
            <a:ext cx="157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2.4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44" y="3581400"/>
            <a:ext cx="8140262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2115" y="3429000"/>
            <a:ext cx="716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4</a:t>
            </a:r>
            <a:r>
              <a:rPr lang="en-US" sz="4800" b="1" dirty="0" smtClean="0"/>
              <a:t>.</a:t>
            </a:r>
            <a:r>
              <a:rPr lang="en-US" sz="4800" b="1" dirty="0" smtClean="0"/>
              <a:t>	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79654" y="5638800"/>
            <a:ext cx="2195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$42.50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2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Multiply and write in SIMPLEST FORM</a:t>
            </a:r>
            <a:endParaRPr lang="en-US" sz="5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2895600"/>
                <a:ext cx="2755900" cy="114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/>
                  <a:t>5. </a:t>
                </a:r>
                <a14:m>
                  <m:oMath xmlns:m="http://schemas.openxmlformats.org/officeDocument/2006/math">
                    <m:r>
                      <a:rPr lang="en-US" sz="4800" b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/>
                  <a:t> x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95600"/>
                <a:ext cx="2755900" cy="1140825"/>
              </a:xfrm>
              <a:prstGeom prst="rect">
                <a:avLst/>
              </a:prstGeom>
              <a:blipFill rotWithShape="1">
                <a:blip r:embed="rId2"/>
                <a:stretch>
                  <a:fillRect l="-9956" b="-14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89709" y="5021194"/>
                <a:ext cx="2755900" cy="964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/>
                  <a:t>6</a:t>
                </a:r>
                <a:r>
                  <a:rPr lang="en-US" sz="4800" b="1" dirty="0" smtClean="0"/>
                  <a:t>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 x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2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09" y="5021194"/>
                <a:ext cx="2755900" cy="964816"/>
              </a:xfrm>
              <a:prstGeom prst="rect">
                <a:avLst/>
              </a:prstGeom>
              <a:blipFill rotWithShape="1">
                <a:blip r:embed="rId3"/>
                <a:stretch>
                  <a:fillRect l="-10177" t="-10127" b="-23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47245" y="2913745"/>
                <a:ext cx="2032000" cy="1122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4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245" y="2913745"/>
                <a:ext cx="2032000" cy="1122680"/>
              </a:xfrm>
              <a:prstGeom prst="rect">
                <a:avLst/>
              </a:prstGeom>
              <a:blipFill rotWithShape="1"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096000" y="4942262"/>
                <a:ext cx="2032000" cy="1122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f>
                        <m:f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4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942262"/>
                <a:ext cx="2032000" cy="1122680"/>
              </a:xfrm>
              <a:prstGeom prst="rect">
                <a:avLst/>
              </a:prstGeom>
              <a:blipFill rotWithShape="1">
                <a:blip r:embed="rId5"/>
                <a:stretch>
                  <a:fillRect b="-5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48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636" y="228600"/>
            <a:ext cx="8804564" cy="13716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Divide and write in SIMPLEST FORM</a:t>
            </a:r>
            <a:endParaRPr lang="en-US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514600"/>
                <a:ext cx="2413000" cy="1122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 smtClean="0"/>
                  <a:t>7.  </a:t>
                </a:r>
                <a:r>
                  <a:rPr lang="en-US" sz="4000" dirty="0" smtClean="0"/>
                  <a:t>21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514600"/>
                <a:ext cx="2413000" cy="1122680"/>
              </a:xfrm>
              <a:blipFill rotWithShape="1">
                <a:blip r:embed="rId2"/>
                <a:stretch>
                  <a:fillRect l="-11646" t="-9239" b="-4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4748824"/>
                <a:ext cx="2755900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/>
                  <a:t>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48824"/>
                <a:ext cx="2755900" cy="966675"/>
              </a:xfrm>
              <a:prstGeom prst="rect">
                <a:avLst/>
              </a:prstGeom>
              <a:blipFill rotWithShape="1">
                <a:blip r:embed="rId3"/>
                <a:stretch>
                  <a:fillRect l="-9956" t="-10063" b="-2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6096000" y="2590800"/>
            <a:ext cx="2032000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63</a:t>
            </a:r>
          </a:p>
          <a:p>
            <a:pPr marL="0" indent="0">
              <a:buFont typeface="Arial" pitchFamily="34" charset="0"/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48400" y="4882161"/>
            <a:ext cx="2032000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>
                <a:solidFill>
                  <a:srgbClr val="FF0000"/>
                </a:solidFill>
              </a:rPr>
              <a:t>3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281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239000" cy="630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276109" y="5181600"/>
            <a:ext cx="2032000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C. $24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405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09253"/>
            <a:ext cx="8001000" cy="86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399" y="3323108"/>
            <a:ext cx="1066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10</a:t>
            </a:r>
            <a:r>
              <a:rPr lang="en-US" sz="4800" b="1" dirty="0" smtClean="0"/>
              <a:t>.</a:t>
            </a:r>
            <a:r>
              <a:rPr lang="en-US" sz="4800" b="1" dirty="0" smtClean="0"/>
              <a:t>	</a:t>
            </a:r>
            <a:endParaRPr lang="en-US" sz="48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1336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WRITE THE RATIO AS A FRACTION IN SIMPLEST FORM</a:t>
            </a:r>
            <a:endParaRPr lang="en-US" sz="5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41473" y="4267200"/>
                <a:ext cx="2032000" cy="1122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44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473" y="4267200"/>
                <a:ext cx="2032000" cy="1122680"/>
              </a:xfrm>
              <a:prstGeom prst="rect">
                <a:avLst/>
              </a:prstGeom>
              <a:blipFill rotWithShape="1">
                <a:blip r:embed="rId3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8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Write </a:t>
            </a:r>
            <a:r>
              <a:rPr lang="en-US" sz="5400" b="1" dirty="0" smtClean="0">
                <a:solidFill>
                  <a:schemeClr val="tx1"/>
                </a:solidFill>
              </a:rPr>
              <a:t>the </a:t>
            </a:r>
            <a:r>
              <a:rPr lang="en-US" sz="5400" b="1" dirty="0" smtClean="0">
                <a:solidFill>
                  <a:schemeClr val="tx1"/>
                </a:solidFill>
              </a:rPr>
              <a:t>decimal </a:t>
            </a:r>
            <a:r>
              <a:rPr lang="en-US" sz="5400" b="1" dirty="0" smtClean="0">
                <a:solidFill>
                  <a:schemeClr val="tx1"/>
                </a:solidFill>
              </a:rPr>
              <a:t>as </a:t>
            </a:r>
            <a:r>
              <a:rPr lang="en-US" sz="5400" b="1" dirty="0" smtClean="0">
                <a:solidFill>
                  <a:schemeClr val="tx1"/>
                </a:solidFill>
              </a:rPr>
              <a:t>a fraction </a:t>
            </a:r>
            <a:r>
              <a:rPr lang="en-US" sz="5400" b="1" dirty="0" smtClean="0">
                <a:solidFill>
                  <a:schemeClr val="tx1"/>
                </a:solidFill>
              </a:rPr>
              <a:t>in SIMPLEST FORM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436" y="3740727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11</a:t>
            </a:r>
            <a:r>
              <a:rPr lang="en-US" sz="4800" b="1" dirty="0" smtClean="0"/>
              <a:t>.    </a:t>
            </a:r>
            <a:r>
              <a:rPr lang="en-US" sz="5400" dirty="0" smtClean="0"/>
              <a:t>0.072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73236" y="3591871"/>
                <a:ext cx="3733800" cy="129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5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𝟏𝟐𝟓</m:t>
                        </m:r>
                      </m:den>
                    </m:f>
                  </m:oMath>
                </a14:m>
                <a:endParaRPr lang="en-US" sz="5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6" y="3591871"/>
                <a:ext cx="3733800" cy="12925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5547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4" y="20782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Find each percent of a number</a:t>
            </a:r>
            <a:endParaRPr lang="en-US" sz="4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1"/>
            <a:ext cx="8229600" cy="198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28655"/>
            <a:ext cx="819496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85" y="4128655"/>
            <a:ext cx="1049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13.</a:t>
            </a:r>
            <a:r>
              <a:rPr lang="en-US" sz="4800" b="1" dirty="0" smtClean="0"/>
              <a:t>	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24001"/>
            <a:ext cx="1039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12.</a:t>
            </a:r>
            <a:r>
              <a:rPr lang="en-US" sz="4800" b="1" dirty="0" smtClean="0"/>
              <a:t>	</a:t>
            </a:r>
            <a:endParaRPr lang="en-US" sz="4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76108" y="5548515"/>
            <a:ext cx="2639291" cy="1122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3 members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3036" y="3505535"/>
            <a:ext cx="2632364" cy="1122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14 athletes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856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</TotalTime>
  <Words>191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STINKY FEET</vt:lpstr>
      <vt:lpstr>MULTIPLY</vt:lpstr>
      <vt:lpstr>DIVIDE</vt:lpstr>
      <vt:lpstr>Multiply and write in SIMPLEST FORM</vt:lpstr>
      <vt:lpstr>Divide and write in SIMPLEST FORM</vt:lpstr>
      <vt:lpstr>PowerPoint Presentation</vt:lpstr>
      <vt:lpstr>WRITE THE RATIO AS A FRACTION IN SIMPLEST FORM</vt:lpstr>
      <vt:lpstr>Write the decimal as a fraction in SIMPLEST FORM</vt:lpstr>
      <vt:lpstr>Find each percent of a number</vt:lpstr>
      <vt:lpstr>Find the mean for the data set</vt:lpstr>
      <vt:lpstr>Find the median, mode, and range for the data set</vt:lpstr>
      <vt:lpstr>Identify the outlier in the data set.  Then, determine which measure of central tendency is affected most.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STINKY FEET</dc:title>
  <dc:creator>Samantha</dc:creator>
  <cp:lastModifiedBy>Samantha</cp:lastModifiedBy>
  <cp:revision>24</cp:revision>
  <dcterms:created xsi:type="dcterms:W3CDTF">2014-12-13T23:46:02Z</dcterms:created>
  <dcterms:modified xsi:type="dcterms:W3CDTF">2014-12-14T01:49:40Z</dcterms:modified>
</cp:coreProperties>
</file>